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59" r:id="rId4"/>
  </p:sldMasterIdLst>
  <p:notesMasterIdLst>
    <p:notesMasterId r:id="rId22"/>
  </p:notesMasterIdLst>
  <p:handoutMasterIdLst>
    <p:handoutMasterId r:id="rId23"/>
  </p:handoutMasterIdLst>
  <p:sldIdLst>
    <p:sldId id="663" r:id="rId5"/>
    <p:sldId id="664" r:id="rId6"/>
    <p:sldId id="665" r:id="rId7"/>
    <p:sldId id="666" r:id="rId8"/>
    <p:sldId id="669" r:id="rId9"/>
    <p:sldId id="793" r:id="rId10"/>
    <p:sldId id="784" r:id="rId11"/>
    <p:sldId id="789" r:id="rId12"/>
    <p:sldId id="258" r:id="rId13"/>
    <p:sldId id="650" r:id="rId14"/>
    <p:sldId id="855" r:id="rId15"/>
    <p:sldId id="856" r:id="rId16"/>
    <p:sldId id="808" r:id="rId17"/>
    <p:sldId id="852" r:id="rId18"/>
    <p:sldId id="790" r:id="rId19"/>
    <p:sldId id="857" r:id="rId20"/>
    <p:sldId id="321"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9" userDrawn="1">
          <p15:clr>
            <a:srgbClr val="A4A3A4"/>
          </p15:clr>
        </p15:guide>
        <p15:guide id="2" orient="horz" pos="955" userDrawn="1">
          <p15:clr>
            <a:srgbClr val="A4A3A4"/>
          </p15:clr>
        </p15:guide>
        <p15:guide id="3" pos="397" userDrawn="1">
          <p15:clr>
            <a:srgbClr val="A4A3A4"/>
          </p15:clr>
        </p15:guide>
        <p15:guide id="4" pos="7296" userDrawn="1">
          <p15:clr>
            <a:srgbClr val="A4A3A4"/>
          </p15:clr>
        </p15:guide>
      </p15:sldGuideLst>
    </p:ext>
    <p:ext uri="{2D200454-40CA-4A62-9FC3-DE9A4176ACB9}">
      <p15:notesGuideLst xmlns:p15="http://schemas.microsoft.com/office/powerpoint/2012/main">
        <p15:guide id="1" orient="horz" pos="3025">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4CCF6F-CB2F-9199-6077-2075632AC197}" name="Apgar, Heather" initials="AH" userId="S::Heather.Apgar@tetratech.com::3bdb2a8f-56d6-40ab-93e2-b4032ef6b24c" providerId="AD"/>
  <p188:author id="{390B007A-FF3A-59FD-1E77-28D425FBE3AB}" name="Stokes, Jessica1" initials="SJ" userId="S::JESSICA.STOKES@tetratech.com::b26f1d68-124c-4154-8b35-d01187e77ea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A2C27"/>
    <a:srgbClr val="0066CC"/>
    <a:srgbClr val="BFBFBF"/>
    <a:srgbClr val="665C53"/>
    <a:srgbClr val="003478"/>
    <a:srgbClr val="7F7F7F"/>
    <a:srgbClr val="005596"/>
    <a:srgbClr val="78716E"/>
    <a:srgbClr val="006F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0008AC-36CD-4975-A9D4-83A74A21CA89}" v="131" dt="2023-05-30T19:30:20.7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13" autoAdjust="0"/>
    <p:restoredTop sz="93537" autoAdjust="0"/>
  </p:normalViewPr>
  <p:slideViewPr>
    <p:cSldViewPr snapToGrid="0">
      <p:cViewPr varScale="1">
        <p:scale>
          <a:sx n="103" d="100"/>
          <a:sy n="103" d="100"/>
        </p:scale>
        <p:origin x="270" y="72"/>
      </p:cViewPr>
      <p:guideLst>
        <p:guide orient="horz" pos="3959"/>
        <p:guide orient="horz" pos="955"/>
        <p:guide pos="397"/>
        <p:guide pos="729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6" d="100"/>
          <a:sy n="56" d="100"/>
        </p:scale>
        <p:origin x="-2496" y="-96"/>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gar, Heather" userId="3bdb2a8f-56d6-40ab-93e2-b4032ef6b24c" providerId="ADAL" clId="{DE84BA00-C42A-49E1-8034-DF94AE31E0C0}"/>
    <pc:docChg chg="undo custSel addSld delSld modSld sldOrd modMainMaster">
      <pc:chgData name="Apgar, Heather" userId="3bdb2a8f-56d6-40ab-93e2-b4032ef6b24c" providerId="ADAL" clId="{DE84BA00-C42A-49E1-8034-DF94AE31E0C0}" dt="2023-04-13T22:05:14.537" v="16431" actId="478"/>
      <pc:docMkLst>
        <pc:docMk/>
      </pc:docMkLst>
      <pc:sldChg chg="addSp modSp del mod modClrScheme chgLayout">
        <pc:chgData name="Apgar, Heather" userId="3bdb2a8f-56d6-40ab-93e2-b4032ef6b24c" providerId="ADAL" clId="{DE84BA00-C42A-49E1-8034-DF94AE31E0C0}" dt="2023-03-28T14:47:58.434" v="87" actId="47"/>
        <pc:sldMkLst>
          <pc:docMk/>
          <pc:sldMk cId="2504010802" sldId="265"/>
        </pc:sldMkLst>
        <pc:spChg chg="add mod ord">
          <ac:chgData name="Apgar, Heather" userId="3bdb2a8f-56d6-40ab-93e2-b4032ef6b24c" providerId="ADAL" clId="{DE84BA00-C42A-49E1-8034-DF94AE31E0C0}" dt="2023-03-28T14:47:42.694" v="83" actId="700"/>
          <ac:spMkLst>
            <pc:docMk/>
            <pc:sldMk cId="2504010802" sldId="265"/>
            <ac:spMk id="2" creationId="{F477471D-3B11-4274-1240-E2E3FFEFB93F}"/>
          </ac:spMkLst>
        </pc:spChg>
        <pc:spChg chg="add mod ord">
          <ac:chgData name="Apgar, Heather" userId="3bdb2a8f-56d6-40ab-93e2-b4032ef6b24c" providerId="ADAL" clId="{DE84BA00-C42A-49E1-8034-DF94AE31E0C0}" dt="2023-03-28T14:47:42.694" v="83" actId="700"/>
          <ac:spMkLst>
            <pc:docMk/>
            <pc:sldMk cId="2504010802" sldId="265"/>
            <ac:spMk id="3" creationId="{88317CF8-61B9-15B7-20A3-07300B821517}"/>
          </ac:spMkLst>
        </pc:spChg>
        <pc:spChg chg="mod ord">
          <ac:chgData name="Apgar, Heather" userId="3bdb2a8f-56d6-40ab-93e2-b4032ef6b24c" providerId="ADAL" clId="{DE84BA00-C42A-49E1-8034-DF94AE31E0C0}" dt="2023-03-28T14:47:42.703" v="85" actId="27636"/>
          <ac:spMkLst>
            <pc:docMk/>
            <pc:sldMk cId="2504010802" sldId="265"/>
            <ac:spMk id="4" creationId="{00000000-0000-0000-0000-000000000000}"/>
          </ac:spMkLst>
        </pc:spChg>
        <pc:spChg chg="add mod ord">
          <ac:chgData name="Apgar, Heather" userId="3bdb2a8f-56d6-40ab-93e2-b4032ef6b24c" providerId="ADAL" clId="{DE84BA00-C42A-49E1-8034-DF94AE31E0C0}" dt="2023-03-28T14:47:42.694" v="83" actId="700"/>
          <ac:spMkLst>
            <pc:docMk/>
            <pc:sldMk cId="2504010802" sldId="265"/>
            <ac:spMk id="5" creationId="{0431CC9F-4BAF-F955-8DEB-10149BDEF493}"/>
          </ac:spMkLst>
        </pc:spChg>
        <pc:spChg chg="add mod ord">
          <ac:chgData name="Apgar, Heather" userId="3bdb2a8f-56d6-40ab-93e2-b4032ef6b24c" providerId="ADAL" clId="{DE84BA00-C42A-49E1-8034-DF94AE31E0C0}" dt="2023-03-28T14:47:42.694" v="83" actId="700"/>
          <ac:spMkLst>
            <pc:docMk/>
            <pc:sldMk cId="2504010802" sldId="265"/>
            <ac:spMk id="6" creationId="{4258753C-6A9A-852D-897A-E263E9F05818}"/>
          </ac:spMkLst>
        </pc:spChg>
        <pc:spChg chg="add mod ord">
          <ac:chgData name="Apgar, Heather" userId="3bdb2a8f-56d6-40ab-93e2-b4032ef6b24c" providerId="ADAL" clId="{DE84BA00-C42A-49E1-8034-DF94AE31E0C0}" dt="2023-03-28T14:47:42.694" v="83" actId="700"/>
          <ac:spMkLst>
            <pc:docMk/>
            <pc:sldMk cId="2504010802" sldId="265"/>
            <ac:spMk id="7" creationId="{F3248E90-520F-A611-D805-DD0B324C6DD8}"/>
          </ac:spMkLst>
        </pc:spChg>
        <pc:spChg chg="mod ord">
          <ac:chgData name="Apgar, Heather" userId="3bdb2a8f-56d6-40ab-93e2-b4032ef6b24c" providerId="ADAL" clId="{DE84BA00-C42A-49E1-8034-DF94AE31E0C0}" dt="2023-03-28T14:47:42.703" v="84" actId="27636"/>
          <ac:spMkLst>
            <pc:docMk/>
            <pc:sldMk cId="2504010802" sldId="265"/>
            <ac:spMk id="9" creationId="{00000000-0000-0000-0000-000000000000}"/>
          </ac:spMkLst>
        </pc:spChg>
      </pc:sldChg>
      <pc:sldChg chg="delSp modSp del mod modClrScheme chgLayout">
        <pc:chgData name="Apgar, Heather" userId="3bdb2a8f-56d6-40ab-93e2-b4032ef6b24c" providerId="ADAL" clId="{DE84BA00-C42A-49E1-8034-DF94AE31E0C0}" dt="2023-03-28T15:36:16.120" v="526" actId="2696"/>
        <pc:sldMkLst>
          <pc:docMk/>
          <pc:sldMk cId="184804059" sldId="270"/>
        </pc:sldMkLst>
        <pc:spChg chg="mod ord">
          <ac:chgData name="Apgar, Heather" userId="3bdb2a8f-56d6-40ab-93e2-b4032ef6b24c" providerId="ADAL" clId="{DE84BA00-C42A-49E1-8034-DF94AE31E0C0}" dt="2023-03-28T15:31:08.344" v="334" actId="700"/>
          <ac:spMkLst>
            <pc:docMk/>
            <pc:sldMk cId="184804059" sldId="270"/>
            <ac:spMk id="2" creationId="{59D86627-5984-4437-8BC8-3B2121B4FAD8}"/>
          </ac:spMkLst>
        </pc:spChg>
        <pc:spChg chg="mod ord">
          <ac:chgData name="Apgar, Heather" userId="3bdb2a8f-56d6-40ab-93e2-b4032ef6b24c" providerId="ADAL" clId="{DE84BA00-C42A-49E1-8034-DF94AE31E0C0}" dt="2023-03-28T15:32:59.408" v="469" actId="5793"/>
          <ac:spMkLst>
            <pc:docMk/>
            <pc:sldMk cId="184804059" sldId="270"/>
            <ac:spMk id="3" creationId="{7C566625-312C-4585-B4AA-5109D00106F5}"/>
          </ac:spMkLst>
        </pc:spChg>
        <pc:spChg chg="mod ord">
          <ac:chgData name="Apgar, Heather" userId="3bdb2a8f-56d6-40ab-93e2-b4032ef6b24c" providerId="ADAL" clId="{DE84BA00-C42A-49E1-8034-DF94AE31E0C0}" dt="2023-03-28T15:31:08.344" v="334" actId="700"/>
          <ac:spMkLst>
            <pc:docMk/>
            <pc:sldMk cId="184804059" sldId="270"/>
            <ac:spMk id="4" creationId="{098B1AB5-EAD8-439C-AF94-41D5380C5B92}"/>
          </ac:spMkLst>
        </pc:spChg>
        <pc:spChg chg="mod ord">
          <ac:chgData name="Apgar, Heather" userId="3bdb2a8f-56d6-40ab-93e2-b4032ef6b24c" providerId="ADAL" clId="{DE84BA00-C42A-49E1-8034-DF94AE31E0C0}" dt="2023-03-28T15:31:08.344" v="334" actId="700"/>
          <ac:spMkLst>
            <pc:docMk/>
            <pc:sldMk cId="184804059" sldId="270"/>
            <ac:spMk id="5" creationId="{68B96C94-4453-4CE4-B72C-575076349703}"/>
          </ac:spMkLst>
        </pc:spChg>
        <pc:picChg chg="del">
          <ac:chgData name="Apgar, Heather" userId="3bdb2a8f-56d6-40ab-93e2-b4032ef6b24c" providerId="ADAL" clId="{DE84BA00-C42A-49E1-8034-DF94AE31E0C0}" dt="2023-03-28T15:33:02.537" v="470" actId="478"/>
          <ac:picMkLst>
            <pc:docMk/>
            <pc:sldMk cId="184804059" sldId="270"/>
            <ac:picMk id="9" creationId="{0EF35C5A-199E-4282-A31E-8242B039770D}"/>
          </ac:picMkLst>
        </pc:picChg>
      </pc:sldChg>
      <pc:sldChg chg="modSp del">
        <pc:chgData name="Apgar, Heather" userId="3bdb2a8f-56d6-40ab-93e2-b4032ef6b24c" providerId="ADAL" clId="{DE84BA00-C42A-49E1-8034-DF94AE31E0C0}" dt="2023-03-28T18:39:53.384" v="1930" actId="2696"/>
        <pc:sldMkLst>
          <pc:docMk/>
          <pc:sldMk cId="3050735491" sldId="272"/>
        </pc:sldMkLst>
        <pc:spChg chg="mod">
          <ac:chgData name="Apgar, Heather" userId="3bdb2a8f-56d6-40ab-93e2-b4032ef6b24c" providerId="ADAL" clId="{DE84BA00-C42A-49E1-8034-DF94AE31E0C0}" dt="2023-03-28T14:42:03.589" v="7"/>
          <ac:spMkLst>
            <pc:docMk/>
            <pc:sldMk cId="3050735491" sldId="272"/>
            <ac:spMk id="2" creationId="{431CCF1E-C31F-40CC-B7CA-2D59EE0E1028}"/>
          </ac:spMkLst>
        </pc:spChg>
        <pc:spChg chg="mod">
          <ac:chgData name="Apgar, Heather" userId="3bdb2a8f-56d6-40ab-93e2-b4032ef6b24c" providerId="ADAL" clId="{DE84BA00-C42A-49E1-8034-DF94AE31E0C0}" dt="2023-03-28T14:42:03.589" v="7"/>
          <ac:spMkLst>
            <pc:docMk/>
            <pc:sldMk cId="3050735491" sldId="272"/>
            <ac:spMk id="4" creationId="{56E0DBB4-27F0-407A-98F9-6997D88E7AE8}"/>
          </ac:spMkLst>
        </pc:spChg>
      </pc:sldChg>
      <pc:sldChg chg="modSp del mod">
        <pc:chgData name="Apgar, Heather" userId="3bdb2a8f-56d6-40ab-93e2-b4032ef6b24c" providerId="ADAL" clId="{DE84BA00-C42A-49E1-8034-DF94AE31E0C0}" dt="2023-03-28T18:39:53.384" v="1930" actId="2696"/>
        <pc:sldMkLst>
          <pc:docMk/>
          <pc:sldMk cId="431628885" sldId="274"/>
        </pc:sldMkLst>
        <pc:spChg chg="mod">
          <ac:chgData name="Apgar, Heather" userId="3bdb2a8f-56d6-40ab-93e2-b4032ef6b24c" providerId="ADAL" clId="{DE84BA00-C42A-49E1-8034-DF94AE31E0C0}" dt="2023-03-28T14:42:03.589" v="7"/>
          <ac:spMkLst>
            <pc:docMk/>
            <pc:sldMk cId="431628885" sldId="274"/>
            <ac:spMk id="2" creationId="{FD4E0C71-67DC-44D2-99B7-D739A10655F5}"/>
          </ac:spMkLst>
        </pc:spChg>
        <pc:spChg chg="mod">
          <ac:chgData name="Apgar, Heather" userId="3bdb2a8f-56d6-40ab-93e2-b4032ef6b24c" providerId="ADAL" clId="{DE84BA00-C42A-49E1-8034-DF94AE31E0C0}" dt="2023-03-28T14:42:03.670" v="9" actId="27636"/>
          <ac:spMkLst>
            <pc:docMk/>
            <pc:sldMk cId="431628885" sldId="274"/>
            <ac:spMk id="3" creationId="{FA0036EB-BB41-4940-BEC3-ACFA8D63B74D}"/>
          </ac:spMkLst>
        </pc:spChg>
        <pc:spChg chg="mod">
          <ac:chgData name="Apgar, Heather" userId="3bdb2a8f-56d6-40ab-93e2-b4032ef6b24c" providerId="ADAL" clId="{DE84BA00-C42A-49E1-8034-DF94AE31E0C0}" dt="2023-03-28T14:42:03.589" v="7"/>
          <ac:spMkLst>
            <pc:docMk/>
            <pc:sldMk cId="431628885" sldId="274"/>
            <ac:spMk id="5" creationId="{86FDA048-D155-43C2-9078-08967E4EC60F}"/>
          </ac:spMkLst>
        </pc:spChg>
      </pc:sldChg>
      <pc:sldChg chg="modSp del mod">
        <pc:chgData name="Apgar, Heather" userId="3bdb2a8f-56d6-40ab-93e2-b4032ef6b24c" providerId="ADAL" clId="{DE84BA00-C42A-49E1-8034-DF94AE31E0C0}" dt="2023-03-28T18:39:53.384" v="1930" actId="2696"/>
        <pc:sldMkLst>
          <pc:docMk/>
          <pc:sldMk cId="1394892753" sldId="277"/>
        </pc:sldMkLst>
        <pc:spChg chg="mod">
          <ac:chgData name="Apgar, Heather" userId="3bdb2a8f-56d6-40ab-93e2-b4032ef6b24c" providerId="ADAL" clId="{DE84BA00-C42A-49E1-8034-DF94AE31E0C0}" dt="2023-03-28T14:42:03.678" v="11" actId="27636"/>
          <ac:spMkLst>
            <pc:docMk/>
            <pc:sldMk cId="1394892753" sldId="277"/>
            <ac:spMk id="5" creationId="{B9F039C0-BF3E-403D-850B-C9B5F2543B80}"/>
          </ac:spMkLst>
        </pc:spChg>
        <pc:spChg chg="mod">
          <ac:chgData name="Apgar, Heather" userId="3bdb2a8f-56d6-40ab-93e2-b4032ef6b24c" providerId="ADAL" clId="{DE84BA00-C42A-49E1-8034-DF94AE31E0C0}" dt="2023-03-28T14:44:58.825" v="19" actId="27636"/>
          <ac:spMkLst>
            <pc:docMk/>
            <pc:sldMk cId="1394892753" sldId="277"/>
            <ac:spMk id="7" creationId="{D8A5C738-CF29-4AC6-ADC0-19DF8A7F6CC5}"/>
          </ac:spMkLst>
        </pc:spChg>
      </pc:sldChg>
      <pc:sldChg chg="modSp del">
        <pc:chgData name="Apgar, Heather" userId="3bdb2a8f-56d6-40ab-93e2-b4032ef6b24c" providerId="ADAL" clId="{DE84BA00-C42A-49E1-8034-DF94AE31E0C0}" dt="2023-03-28T18:39:53.384" v="1930" actId="2696"/>
        <pc:sldMkLst>
          <pc:docMk/>
          <pc:sldMk cId="4017347396" sldId="280"/>
        </pc:sldMkLst>
        <pc:spChg chg="mod">
          <ac:chgData name="Apgar, Heather" userId="3bdb2a8f-56d6-40ab-93e2-b4032ef6b24c" providerId="ADAL" clId="{DE84BA00-C42A-49E1-8034-DF94AE31E0C0}" dt="2023-03-28T14:42:03.589" v="7"/>
          <ac:spMkLst>
            <pc:docMk/>
            <pc:sldMk cId="4017347396" sldId="280"/>
            <ac:spMk id="2" creationId="{7DB306EA-9C38-4FEA-9C6F-3321AB571143}"/>
          </ac:spMkLst>
        </pc:spChg>
        <pc:spChg chg="mod">
          <ac:chgData name="Apgar, Heather" userId="3bdb2a8f-56d6-40ab-93e2-b4032ef6b24c" providerId="ADAL" clId="{DE84BA00-C42A-49E1-8034-DF94AE31E0C0}" dt="2023-03-28T14:42:03.589" v="7"/>
          <ac:spMkLst>
            <pc:docMk/>
            <pc:sldMk cId="4017347396" sldId="280"/>
            <ac:spMk id="3" creationId="{CF5E2F7E-EC8A-42D7-AC14-63D451BEEC72}"/>
          </ac:spMkLst>
        </pc:spChg>
        <pc:spChg chg="mod">
          <ac:chgData name="Apgar, Heather" userId="3bdb2a8f-56d6-40ab-93e2-b4032ef6b24c" providerId="ADAL" clId="{DE84BA00-C42A-49E1-8034-DF94AE31E0C0}" dt="2023-03-28T14:42:03.589" v="7"/>
          <ac:spMkLst>
            <pc:docMk/>
            <pc:sldMk cId="4017347396" sldId="280"/>
            <ac:spMk id="5" creationId="{C2C0E7BD-8C0F-420F-A44C-4297FB93C676}"/>
          </ac:spMkLst>
        </pc:spChg>
      </pc:sldChg>
      <pc:sldChg chg="modSp">
        <pc:chgData name="Apgar, Heather" userId="3bdb2a8f-56d6-40ab-93e2-b4032ef6b24c" providerId="ADAL" clId="{DE84BA00-C42A-49E1-8034-DF94AE31E0C0}" dt="2023-03-28T14:42:03.589" v="7"/>
        <pc:sldMkLst>
          <pc:docMk/>
          <pc:sldMk cId="3049215135" sldId="284"/>
        </pc:sldMkLst>
        <pc:spChg chg="mod">
          <ac:chgData name="Apgar, Heather" userId="3bdb2a8f-56d6-40ab-93e2-b4032ef6b24c" providerId="ADAL" clId="{DE84BA00-C42A-49E1-8034-DF94AE31E0C0}" dt="2023-03-28T14:42:03.589" v="7"/>
          <ac:spMkLst>
            <pc:docMk/>
            <pc:sldMk cId="3049215135" sldId="284"/>
            <ac:spMk id="2" creationId="{81E4C3C1-AD04-44BC-98DF-CC5B4F18427B}"/>
          </ac:spMkLst>
        </pc:spChg>
        <pc:spChg chg="mod">
          <ac:chgData name="Apgar, Heather" userId="3bdb2a8f-56d6-40ab-93e2-b4032ef6b24c" providerId="ADAL" clId="{DE84BA00-C42A-49E1-8034-DF94AE31E0C0}" dt="2023-03-28T14:42:03.589" v="7"/>
          <ac:spMkLst>
            <pc:docMk/>
            <pc:sldMk cId="3049215135" sldId="284"/>
            <ac:spMk id="4" creationId="{9090F79A-B5E2-43E5-AC64-B63D5082E7DB}"/>
          </ac:spMkLst>
        </pc:spChg>
      </pc:sldChg>
      <pc:sldChg chg="modSp">
        <pc:chgData name="Apgar, Heather" userId="3bdb2a8f-56d6-40ab-93e2-b4032ef6b24c" providerId="ADAL" clId="{DE84BA00-C42A-49E1-8034-DF94AE31E0C0}" dt="2023-03-28T14:42:03.589" v="7"/>
        <pc:sldMkLst>
          <pc:docMk/>
          <pc:sldMk cId="175578377" sldId="286"/>
        </pc:sldMkLst>
        <pc:spChg chg="mod">
          <ac:chgData name="Apgar, Heather" userId="3bdb2a8f-56d6-40ab-93e2-b4032ef6b24c" providerId="ADAL" clId="{DE84BA00-C42A-49E1-8034-DF94AE31E0C0}" dt="2023-03-28T14:42:03.589" v="7"/>
          <ac:spMkLst>
            <pc:docMk/>
            <pc:sldMk cId="175578377" sldId="286"/>
            <ac:spMk id="2" creationId="{683122C5-F474-41A0-BF5B-85D41A130790}"/>
          </ac:spMkLst>
        </pc:spChg>
        <pc:spChg chg="mod">
          <ac:chgData name="Apgar, Heather" userId="3bdb2a8f-56d6-40ab-93e2-b4032ef6b24c" providerId="ADAL" clId="{DE84BA00-C42A-49E1-8034-DF94AE31E0C0}" dt="2023-03-28T14:42:03.589" v="7"/>
          <ac:spMkLst>
            <pc:docMk/>
            <pc:sldMk cId="175578377" sldId="286"/>
            <ac:spMk id="3" creationId="{59FC1BF0-1B96-43AB-BA48-9135F9C27B46}"/>
          </ac:spMkLst>
        </pc:spChg>
      </pc:sldChg>
      <pc:sldChg chg="modSp del mod">
        <pc:chgData name="Apgar, Heather" userId="3bdb2a8f-56d6-40ab-93e2-b4032ef6b24c" providerId="ADAL" clId="{DE84BA00-C42A-49E1-8034-DF94AE31E0C0}" dt="2023-03-28T18:40:05.043" v="1931" actId="2696"/>
        <pc:sldMkLst>
          <pc:docMk/>
          <pc:sldMk cId="4199499510" sldId="289"/>
        </pc:sldMkLst>
        <pc:spChg chg="mod">
          <ac:chgData name="Apgar, Heather" userId="3bdb2a8f-56d6-40ab-93e2-b4032ef6b24c" providerId="ADAL" clId="{DE84BA00-C42A-49E1-8034-DF94AE31E0C0}" dt="2023-03-28T14:42:03.589" v="7"/>
          <ac:spMkLst>
            <pc:docMk/>
            <pc:sldMk cId="4199499510" sldId="289"/>
            <ac:spMk id="2" creationId="{E9565F73-96F3-40D4-9338-D3ED37D41582}"/>
          </ac:spMkLst>
        </pc:spChg>
        <pc:spChg chg="mod">
          <ac:chgData name="Apgar, Heather" userId="3bdb2a8f-56d6-40ab-93e2-b4032ef6b24c" providerId="ADAL" clId="{DE84BA00-C42A-49E1-8034-DF94AE31E0C0}" dt="2023-03-28T14:44:58.869" v="22" actId="27636"/>
          <ac:spMkLst>
            <pc:docMk/>
            <pc:sldMk cId="4199499510" sldId="289"/>
            <ac:spMk id="3" creationId="{40D38D04-9213-4A98-8DAE-E144BCD24FE1}"/>
          </ac:spMkLst>
        </pc:spChg>
        <pc:spChg chg="mod">
          <ac:chgData name="Apgar, Heather" userId="3bdb2a8f-56d6-40ab-93e2-b4032ef6b24c" providerId="ADAL" clId="{DE84BA00-C42A-49E1-8034-DF94AE31E0C0}" dt="2023-03-28T14:42:03.714" v="15" actId="27636"/>
          <ac:spMkLst>
            <pc:docMk/>
            <pc:sldMk cId="4199499510" sldId="289"/>
            <ac:spMk id="4" creationId="{9B6C3265-9CEB-46A8-A836-E77EEF0CC536}"/>
          </ac:spMkLst>
        </pc:spChg>
      </pc:sldChg>
      <pc:sldChg chg="modSp del mod">
        <pc:chgData name="Apgar, Heather" userId="3bdb2a8f-56d6-40ab-93e2-b4032ef6b24c" providerId="ADAL" clId="{DE84BA00-C42A-49E1-8034-DF94AE31E0C0}" dt="2023-03-28T14:48:01.279" v="88" actId="47"/>
        <pc:sldMkLst>
          <pc:docMk/>
          <pc:sldMk cId="2993125228" sldId="299"/>
        </pc:sldMkLst>
        <pc:spChg chg="mod">
          <ac:chgData name="Apgar, Heather" userId="3bdb2a8f-56d6-40ab-93e2-b4032ef6b24c" providerId="ADAL" clId="{DE84BA00-C42A-49E1-8034-DF94AE31E0C0}" dt="2023-03-28T14:42:03.589" v="7"/>
          <ac:spMkLst>
            <pc:docMk/>
            <pc:sldMk cId="2993125228" sldId="299"/>
            <ac:spMk id="2" creationId="{63726D34-2510-49E7-A1C0-9ED1D141A6A5}"/>
          </ac:spMkLst>
        </pc:spChg>
        <pc:spChg chg="mod">
          <ac:chgData name="Apgar, Heather" userId="3bdb2a8f-56d6-40ab-93e2-b4032ef6b24c" providerId="ADAL" clId="{DE84BA00-C42A-49E1-8034-DF94AE31E0C0}" dt="2023-03-28T14:42:03.589" v="7"/>
          <ac:spMkLst>
            <pc:docMk/>
            <pc:sldMk cId="2993125228" sldId="299"/>
            <ac:spMk id="3" creationId="{525F9344-DE91-4C19-BD34-E5530D727563}"/>
          </ac:spMkLst>
        </pc:spChg>
        <pc:spChg chg="mod">
          <ac:chgData name="Apgar, Heather" userId="3bdb2a8f-56d6-40ab-93e2-b4032ef6b24c" providerId="ADAL" clId="{DE84BA00-C42A-49E1-8034-DF94AE31E0C0}" dt="2023-03-28T14:42:03.653" v="8" actId="27636"/>
          <ac:spMkLst>
            <pc:docMk/>
            <pc:sldMk cId="2993125228" sldId="299"/>
            <ac:spMk id="4" creationId="{BA0A4C78-A306-42DE-B771-C6CFBE22A41F}"/>
          </ac:spMkLst>
        </pc:spChg>
      </pc:sldChg>
      <pc:sldChg chg="modSp add del mod setBg modClrScheme chgLayout">
        <pc:chgData name="Apgar, Heather" userId="3bdb2a8f-56d6-40ab-93e2-b4032ef6b24c" providerId="ADAL" clId="{DE84BA00-C42A-49E1-8034-DF94AE31E0C0}" dt="2023-03-28T19:55:58.761" v="2673" actId="2696"/>
        <pc:sldMkLst>
          <pc:docMk/>
          <pc:sldMk cId="1606125573" sldId="304"/>
        </pc:sldMkLst>
        <pc:spChg chg="mod ord">
          <ac:chgData name="Apgar, Heather" userId="3bdb2a8f-56d6-40ab-93e2-b4032ef6b24c" providerId="ADAL" clId="{DE84BA00-C42A-49E1-8034-DF94AE31E0C0}" dt="2023-03-28T18:37:24.886" v="1908" actId="700"/>
          <ac:spMkLst>
            <pc:docMk/>
            <pc:sldMk cId="1606125573" sldId="304"/>
            <ac:spMk id="4" creationId="{C9EC3204-6FFB-4680-808C-63A657EB0D6B}"/>
          </ac:spMkLst>
        </pc:spChg>
        <pc:spChg chg="mod ord">
          <ac:chgData name="Apgar, Heather" userId="3bdb2a8f-56d6-40ab-93e2-b4032ef6b24c" providerId="ADAL" clId="{DE84BA00-C42A-49E1-8034-DF94AE31E0C0}" dt="2023-03-28T18:38:00.733" v="1920" actId="3064"/>
          <ac:spMkLst>
            <pc:docMk/>
            <pc:sldMk cId="1606125573" sldId="304"/>
            <ac:spMk id="5" creationId="{38CDEF0A-3C8C-4FF6-8305-66904998AB6F}"/>
          </ac:spMkLst>
        </pc:spChg>
      </pc:sldChg>
      <pc:sldChg chg="modSp del mod">
        <pc:chgData name="Apgar, Heather" userId="3bdb2a8f-56d6-40ab-93e2-b4032ef6b24c" providerId="ADAL" clId="{DE84BA00-C42A-49E1-8034-DF94AE31E0C0}" dt="2023-03-28T18:40:05.043" v="1931" actId="2696"/>
        <pc:sldMkLst>
          <pc:docMk/>
          <pc:sldMk cId="1091106804" sldId="305"/>
        </pc:sldMkLst>
        <pc:spChg chg="mod">
          <ac:chgData name="Apgar, Heather" userId="3bdb2a8f-56d6-40ab-93e2-b4032ef6b24c" providerId="ADAL" clId="{DE84BA00-C42A-49E1-8034-DF94AE31E0C0}" dt="2023-03-28T14:42:03.589" v="7"/>
          <ac:spMkLst>
            <pc:docMk/>
            <pc:sldMk cId="1091106804" sldId="305"/>
            <ac:spMk id="2" creationId="{B06C5C04-1C5C-470B-BB41-CFE7A576D8B1}"/>
          </ac:spMkLst>
        </pc:spChg>
        <pc:spChg chg="mod">
          <ac:chgData name="Apgar, Heather" userId="3bdb2a8f-56d6-40ab-93e2-b4032ef6b24c" providerId="ADAL" clId="{DE84BA00-C42A-49E1-8034-DF94AE31E0C0}" dt="2023-03-28T14:42:03.589" v="7"/>
          <ac:spMkLst>
            <pc:docMk/>
            <pc:sldMk cId="1091106804" sldId="305"/>
            <ac:spMk id="3" creationId="{0480CD8C-F888-4323-8EC0-ED3D87E70F89}"/>
          </ac:spMkLst>
        </pc:spChg>
        <pc:spChg chg="mod">
          <ac:chgData name="Apgar, Heather" userId="3bdb2a8f-56d6-40ab-93e2-b4032ef6b24c" providerId="ADAL" clId="{DE84BA00-C42A-49E1-8034-DF94AE31E0C0}" dt="2023-03-28T14:42:03.589" v="7"/>
          <ac:spMkLst>
            <pc:docMk/>
            <pc:sldMk cId="1091106804" sldId="305"/>
            <ac:spMk id="4" creationId="{56171843-FD39-4373-B682-48F7BF0342AD}"/>
          </ac:spMkLst>
        </pc:spChg>
      </pc:sldChg>
      <pc:sldChg chg="modSp del mod">
        <pc:chgData name="Apgar, Heather" userId="3bdb2a8f-56d6-40ab-93e2-b4032ef6b24c" providerId="ADAL" clId="{DE84BA00-C42A-49E1-8034-DF94AE31E0C0}" dt="2023-03-28T18:40:05.043" v="1931" actId="2696"/>
        <pc:sldMkLst>
          <pc:docMk/>
          <pc:sldMk cId="1444726792" sldId="306"/>
        </pc:sldMkLst>
        <pc:spChg chg="mod">
          <ac:chgData name="Apgar, Heather" userId="3bdb2a8f-56d6-40ab-93e2-b4032ef6b24c" providerId="ADAL" clId="{DE84BA00-C42A-49E1-8034-DF94AE31E0C0}" dt="2023-03-28T14:42:03.589" v="7"/>
          <ac:spMkLst>
            <pc:docMk/>
            <pc:sldMk cId="1444726792" sldId="306"/>
            <ac:spMk id="2" creationId="{29B34A14-00E2-4743-876A-F2BCAB8CFBEC}"/>
          </ac:spMkLst>
        </pc:spChg>
        <pc:spChg chg="mod">
          <ac:chgData name="Apgar, Heather" userId="3bdb2a8f-56d6-40ab-93e2-b4032ef6b24c" providerId="ADAL" clId="{DE84BA00-C42A-49E1-8034-DF94AE31E0C0}" dt="2023-03-28T14:44:58.863" v="21" actId="27636"/>
          <ac:spMkLst>
            <pc:docMk/>
            <pc:sldMk cId="1444726792" sldId="306"/>
            <ac:spMk id="3" creationId="{024E5C67-3999-4E21-A8E1-4B40DA6F6CAD}"/>
          </ac:spMkLst>
        </pc:spChg>
        <pc:spChg chg="mod">
          <ac:chgData name="Apgar, Heather" userId="3bdb2a8f-56d6-40ab-93e2-b4032ef6b24c" providerId="ADAL" clId="{DE84BA00-C42A-49E1-8034-DF94AE31E0C0}" dt="2023-03-28T14:42:03.589" v="7"/>
          <ac:spMkLst>
            <pc:docMk/>
            <pc:sldMk cId="1444726792" sldId="306"/>
            <ac:spMk id="4" creationId="{87097585-28DE-4366-BAF2-2A6193CECC34}"/>
          </ac:spMkLst>
        </pc:spChg>
      </pc:sldChg>
      <pc:sldChg chg="modSp del">
        <pc:chgData name="Apgar, Heather" userId="3bdb2a8f-56d6-40ab-93e2-b4032ef6b24c" providerId="ADAL" clId="{DE84BA00-C42A-49E1-8034-DF94AE31E0C0}" dt="2023-03-28T18:40:05.043" v="1931" actId="2696"/>
        <pc:sldMkLst>
          <pc:docMk/>
          <pc:sldMk cId="3794925499" sldId="307"/>
        </pc:sldMkLst>
        <pc:spChg chg="mod">
          <ac:chgData name="Apgar, Heather" userId="3bdb2a8f-56d6-40ab-93e2-b4032ef6b24c" providerId="ADAL" clId="{DE84BA00-C42A-49E1-8034-DF94AE31E0C0}" dt="2023-03-28T14:42:03.589" v="7"/>
          <ac:spMkLst>
            <pc:docMk/>
            <pc:sldMk cId="3794925499" sldId="307"/>
            <ac:spMk id="2" creationId="{D6770414-0648-416C-BDC0-007C40523A6C}"/>
          </ac:spMkLst>
        </pc:spChg>
        <pc:spChg chg="mod">
          <ac:chgData name="Apgar, Heather" userId="3bdb2a8f-56d6-40ab-93e2-b4032ef6b24c" providerId="ADAL" clId="{DE84BA00-C42A-49E1-8034-DF94AE31E0C0}" dt="2023-03-28T14:42:03.589" v="7"/>
          <ac:spMkLst>
            <pc:docMk/>
            <pc:sldMk cId="3794925499" sldId="307"/>
            <ac:spMk id="4" creationId="{059EE943-4726-44E5-9CF9-6DC7AF0D3C30}"/>
          </ac:spMkLst>
        </pc:spChg>
      </pc:sldChg>
      <pc:sldChg chg="modSp del">
        <pc:chgData name="Apgar, Heather" userId="3bdb2a8f-56d6-40ab-93e2-b4032ef6b24c" providerId="ADAL" clId="{DE84BA00-C42A-49E1-8034-DF94AE31E0C0}" dt="2023-03-28T18:39:53.384" v="1930" actId="2696"/>
        <pc:sldMkLst>
          <pc:docMk/>
          <pc:sldMk cId="3412854335" sldId="308"/>
        </pc:sldMkLst>
        <pc:spChg chg="mod">
          <ac:chgData name="Apgar, Heather" userId="3bdb2a8f-56d6-40ab-93e2-b4032ef6b24c" providerId="ADAL" clId="{DE84BA00-C42A-49E1-8034-DF94AE31E0C0}" dt="2023-03-28T14:42:03.589" v="7"/>
          <ac:spMkLst>
            <pc:docMk/>
            <pc:sldMk cId="3412854335" sldId="308"/>
            <ac:spMk id="2" creationId="{DF56A8C1-C4EC-217F-92B0-520DB402D1C5}"/>
          </ac:spMkLst>
        </pc:spChg>
        <pc:spChg chg="mod">
          <ac:chgData name="Apgar, Heather" userId="3bdb2a8f-56d6-40ab-93e2-b4032ef6b24c" providerId="ADAL" clId="{DE84BA00-C42A-49E1-8034-DF94AE31E0C0}" dt="2023-03-28T14:42:03.589" v="7"/>
          <ac:spMkLst>
            <pc:docMk/>
            <pc:sldMk cId="3412854335" sldId="308"/>
            <ac:spMk id="4" creationId="{B3306BCF-47DB-E94C-7113-1F5A8371EC6C}"/>
          </ac:spMkLst>
        </pc:spChg>
      </pc:sldChg>
      <pc:sldChg chg="modSp del">
        <pc:chgData name="Apgar, Heather" userId="3bdb2a8f-56d6-40ab-93e2-b4032ef6b24c" providerId="ADAL" clId="{DE84BA00-C42A-49E1-8034-DF94AE31E0C0}" dt="2023-03-28T18:39:53.384" v="1930" actId="2696"/>
        <pc:sldMkLst>
          <pc:docMk/>
          <pc:sldMk cId="3577302357" sldId="309"/>
        </pc:sldMkLst>
        <pc:spChg chg="mod">
          <ac:chgData name="Apgar, Heather" userId="3bdb2a8f-56d6-40ab-93e2-b4032ef6b24c" providerId="ADAL" clId="{DE84BA00-C42A-49E1-8034-DF94AE31E0C0}" dt="2023-03-28T14:42:03.589" v="7"/>
          <ac:spMkLst>
            <pc:docMk/>
            <pc:sldMk cId="3577302357" sldId="309"/>
            <ac:spMk id="2" creationId="{322A6A61-5582-4A6E-A5B5-8B51502F7103}"/>
          </ac:spMkLst>
        </pc:spChg>
        <pc:spChg chg="mod">
          <ac:chgData name="Apgar, Heather" userId="3bdb2a8f-56d6-40ab-93e2-b4032ef6b24c" providerId="ADAL" clId="{DE84BA00-C42A-49E1-8034-DF94AE31E0C0}" dt="2023-03-28T14:42:03.589" v="7"/>
          <ac:spMkLst>
            <pc:docMk/>
            <pc:sldMk cId="3577302357" sldId="309"/>
            <ac:spMk id="4" creationId="{58A93C41-8308-42AD-80A9-02BE8A2CA348}"/>
          </ac:spMkLst>
        </pc:spChg>
      </pc:sldChg>
      <pc:sldChg chg="modSp del">
        <pc:chgData name="Apgar, Heather" userId="3bdb2a8f-56d6-40ab-93e2-b4032ef6b24c" providerId="ADAL" clId="{DE84BA00-C42A-49E1-8034-DF94AE31E0C0}" dt="2023-03-28T18:40:05.043" v="1931" actId="2696"/>
        <pc:sldMkLst>
          <pc:docMk/>
          <pc:sldMk cId="3054154294" sldId="310"/>
        </pc:sldMkLst>
        <pc:spChg chg="mod">
          <ac:chgData name="Apgar, Heather" userId="3bdb2a8f-56d6-40ab-93e2-b4032ef6b24c" providerId="ADAL" clId="{DE84BA00-C42A-49E1-8034-DF94AE31E0C0}" dt="2023-03-28T14:42:03.589" v="7"/>
          <ac:spMkLst>
            <pc:docMk/>
            <pc:sldMk cId="3054154294" sldId="310"/>
            <ac:spMk id="2" creationId="{C6E2DD55-D7BE-4B8B-8AFF-297F57DE4AF2}"/>
          </ac:spMkLst>
        </pc:spChg>
        <pc:spChg chg="mod">
          <ac:chgData name="Apgar, Heather" userId="3bdb2a8f-56d6-40ab-93e2-b4032ef6b24c" providerId="ADAL" clId="{DE84BA00-C42A-49E1-8034-DF94AE31E0C0}" dt="2023-03-28T14:42:03.589" v="7"/>
          <ac:spMkLst>
            <pc:docMk/>
            <pc:sldMk cId="3054154294" sldId="310"/>
            <ac:spMk id="4" creationId="{06683628-A867-4697-88C1-95F021252A12}"/>
          </ac:spMkLst>
        </pc:spChg>
      </pc:sldChg>
      <pc:sldChg chg="modSp del">
        <pc:chgData name="Apgar, Heather" userId="3bdb2a8f-56d6-40ab-93e2-b4032ef6b24c" providerId="ADAL" clId="{DE84BA00-C42A-49E1-8034-DF94AE31E0C0}" dt="2023-03-28T18:40:05.043" v="1931" actId="2696"/>
        <pc:sldMkLst>
          <pc:docMk/>
          <pc:sldMk cId="1395284535" sldId="311"/>
        </pc:sldMkLst>
        <pc:spChg chg="mod">
          <ac:chgData name="Apgar, Heather" userId="3bdb2a8f-56d6-40ab-93e2-b4032ef6b24c" providerId="ADAL" clId="{DE84BA00-C42A-49E1-8034-DF94AE31E0C0}" dt="2023-03-28T14:42:03.589" v="7"/>
          <ac:spMkLst>
            <pc:docMk/>
            <pc:sldMk cId="1395284535" sldId="311"/>
            <ac:spMk id="3" creationId="{BF91C5A2-AEA2-464E-AA3F-0EA32CE51BA8}"/>
          </ac:spMkLst>
        </pc:spChg>
      </pc:sldChg>
      <pc:sldChg chg="modSp del">
        <pc:chgData name="Apgar, Heather" userId="3bdb2a8f-56d6-40ab-93e2-b4032ef6b24c" providerId="ADAL" clId="{DE84BA00-C42A-49E1-8034-DF94AE31E0C0}" dt="2023-03-28T18:40:05.043" v="1931" actId="2696"/>
        <pc:sldMkLst>
          <pc:docMk/>
          <pc:sldMk cId="3997677833" sldId="312"/>
        </pc:sldMkLst>
        <pc:spChg chg="mod">
          <ac:chgData name="Apgar, Heather" userId="3bdb2a8f-56d6-40ab-93e2-b4032ef6b24c" providerId="ADAL" clId="{DE84BA00-C42A-49E1-8034-DF94AE31E0C0}" dt="2023-03-28T14:42:03.589" v="7"/>
          <ac:spMkLst>
            <pc:docMk/>
            <pc:sldMk cId="3997677833" sldId="312"/>
            <ac:spMk id="2" creationId="{0C048021-8BD3-4A18-9229-1741EED91BF2}"/>
          </ac:spMkLst>
        </pc:spChg>
        <pc:spChg chg="mod">
          <ac:chgData name="Apgar, Heather" userId="3bdb2a8f-56d6-40ab-93e2-b4032ef6b24c" providerId="ADAL" clId="{DE84BA00-C42A-49E1-8034-DF94AE31E0C0}" dt="2023-03-28T14:42:03.589" v="7"/>
          <ac:spMkLst>
            <pc:docMk/>
            <pc:sldMk cId="3997677833" sldId="312"/>
            <ac:spMk id="5" creationId="{59AC564A-A1C0-4794-8CE0-E3B1BDB4CA35}"/>
          </ac:spMkLst>
        </pc:spChg>
      </pc:sldChg>
      <pc:sldChg chg="modSp del">
        <pc:chgData name="Apgar, Heather" userId="3bdb2a8f-56d6-40ab-93e2-b4032ef6b24c" providerId="ADAL" clId="{DE84BA00-C42A-49E1-8034-DF94AE31E0C0}" dt="2023-03-28T18:40:05.043" v="1931" actId="2696"/>
        <pc:sldMkLst>
          <pc:docMk/>
          <pc:sldMk cId="4141264270" sldId="313"/>
        </pc:sldMkLst>
        <pc:spChg chg="mod">
          <ac:chgData name="Apgar, Heather" userId="3bdb2a8f-56d6-40ab-93e2-b4032ef6b24c" providerId="ADAL" clId="{DE84BA00-C42A-49E1-8034-DF94AE31E0C0}" dt="2023-03-28T14:42:03.589" v="7"/>
          <ac:spMkLst>
            <pc:docMk/>
            <pc:sldMk cId="4141264270" sldId="313"/>
            <ac:spMk id="3" creationId="{5D55CDAE-01A4-4FA5-9243-8FB5E4A96241}"/>
          </ac:spMkLst>
        </pc:spChg>
      </pc:sldChg>
      <pc:sldChg chg="modSp del">
        <pc:chgData name="Apgar, Heather" userId="3bdb2a8f-56d6-40ab-93e2-b4032ef6b24c" providerId="ADAL" clId="{DE84BA00-C42A-49E1-8034-DF94AE31E0C0}" dt="2023-03-28T18:40:05.043" v="1931" actId="2696"/>
        <pc:sldMkLst>
          <pc:docMk/>
          <pc:sldMk cId="2775172854" sldId="314"/>
        </pc:sldMkLst>
        <pc:spChg chg="mod">
          <ac:chgData name="Apgar, Heather" userId="3bdb2a8f-56d6-40ab-93e2-b4032ef6b24c" providerId="ADAL" clId="{DE84BA00-C42A-49E1-8034-DF94AE31E0C0}" dt="2023-03-28T14:42:03.589" v="7"/>
          <ac:spMkLst>
            <pc:docMk/>
            <pc:sldMk cId="2775172854" sldId="314"/>
            <ac:spMk id="2" creationId="{FED6C9F2-1F37-418D-98B3-E92874F1C0B4}"/>
          </ac:spMkLst>
        </pc:spChg>
        <pc:spChg chg="mod">
          <ac:chgData name="Apgar, Heather" userId="3bdb2a8f-56d6-40ab-93e2-b4032ef6b24c" providerId="ADAL" clId="{DE84BA00-C42A-49E1-8034-DF94AE31E0C0}" dt="2023-03-28T14:42:03.589" v="7"/>
          <ac:spMkLst>
            <pc:docMk/>
            <pc:sldMk cId="2775172854" sldId="314"/>
            <ac:spMk id="3" creationId="{1671F89E-8792-48B9-9C46-87EBDC6F6669}"/>
          </ac:spMkLst>
        </pc:spChg>
      </pc:sldChg>
      <pc:sldChg chg="modSp del">
        <pc:chgData name="Apgar, Heather" userId="3bdb2a8f-56d6-40ab-93e2-b4032ef6b24c" providerId="ADAL" clId="{DE84BA00-C42A-49E1-8034-DF94AE31E0C0}" dt="2023-03-28T18:40:05.043" v="1931" actId="2696"/>
        <pc:sldMkLst>
          <pc:docMk/>
          <pc:sldMk cId="2608155143" sldId="315"/>
        </pc:sldMkLst>
        <pc:spChg chg="mod">
          <ac:chgData name="Apgar, Heather" userId="3bdb2a8f-56d6-40ab-93e2-b4032ef6b24c" providerId="ADAL" clId="{DE84BA00-C42A-49E1-8034-DF94AE31E0C0}" dt="2023-03-28T14:42:03.589" v="7"/>
          <ac:spMkLst>
            <pc:docMk/>
            <pc:sldMk cId="2608155143" sldId="315"/>
            <ac:spMk id="2" creationId="{31F6FDD0-310E-4F0C-9FE3-E7F56573D28D}"/>
          </ac:spMkLst>
        </pc:spChg>
        <pc:spChg chg="mod">
          <ac:chgData name="Apgar, Heather" userId="3bdb2a8f-56d6-40ab-93e2-b4032ef6b24c" providerId="ADAL" clId="{DE84BA00-C42A-49E1-8034-DF94AE31E0C0}" dt="2023-03-28T14:42:03.589" v="7"/>
          <ac:spMkLst>
            <pc:docMk/>
            <pc:sldMk cId="2608155143" sldId="315"/>
            <ac:spMk id="5" creationId="{73AB27E9-0AF2-48B6-8296-C8834BB5BC71}"/>
          </ac:spMkLst>
        </pc:spChg>
      </pc:sldChg>
      <pc:sldChg chg="modSp del">
        <pc:chgData name="Apgar, Heather" userId="3bdb2a8f-56d6-40ab-93e2-b4032ef6b24c" providerId="ADAL" clId="{DE84BA00-C42A-49E1-8034-DF94AE31E0C0}" dt="2023-03-28T18:40:05.043" v="1931" actId="2696"/>
        <pc:sldMkLst>
          <pc:docMk/>
          <pc:sldMk cId="889455939" sldId="317"/>
        </pc:sldMkLst>
        <pc:spChg chg="mod">
          <ac:chgData name="Apgar, Heather" userId="3bdb2a8f-56d6-40ab-93e2-b4032ef6b24c" providerId="ADAL" clId="{DE84BA00-C42A-49E1-8034-DF94AE31E0C0}" dt="2023-03-28T14:42:03.589" v="7"/>
          <ac:spMkLst>
            <pc:docMk/>
            <pc:sldMk cId="889455939" sldId="317"/>
            <ac:spMk id="2" creationId="{3938789B-03C1-41AA-8BA7-D9514CB94DBD}"/>
          </ac:spMkLst>
        </pc:spChg>
        <pc:spChg chg="mod">
          <ac:chgData name="Apgar, Heather" userId="3bdb2a8f-56d6-40ab-93e2-b4032ef6b24c" providerId="ADAL" clId="{DE84BA00-C42A-49E1-8034-DF94AE31E0C0}" dt="2023-03-28T14:42:03.589" v="7"/>
          <ac:spMkLst>
            <pc:docMk/>
            <pc:sldMk cId="889455939" sldId="317"/>
            <ac:spMk id="3" creationId="{5B04519B-6D02-4D35-8501-1B2194EFF943}"/>
          </ac:spMkLst>
        </pc:spChg>
        <pc:spChg chg="mod">
          <ac:chgData name="Apgar, Heather" userId="3bdb2a8f-56d6-40ab-93e2-b4032ef6b24c" providerId="ADAL" clId="{DE84BA00-C42A-49E1-8034-DF94AE31E0C0}" dt="2023-03-28T14:42:03.589" v="7"/>
          <ac:spMkLst>
            <pc:docMk/>
            <pc:sldMk cId="889455939" sldId="317"/>
            <ac:spMk id="5" creationId="{BE620E48-08CA-4D47-8687-3A6450A929AB}"/>
          </ac:spMkLst>
        </pc:spChg>
      </pc:sldChg>
      <pc:sldChg chg="modSp del mod">
        <pc:chgData name="Apgar, Heather" userId="3bdb2a8f-56d6-40ab-93e2-b4032ef6b24c" providerId="ADAL" clId="{DE84BA00-C42A-49E1-8034-DF94AE31E0C0}" dt="2023-03-28T18:43:47.883" v="2080" actId="2696"/>
        <pc:sldMkLst>
          <pc:docMk/>
          <pc:sldMk cId="2447680001" sldId="318"/>
        </pc:sldMkLst>
        <pc:spChg chg="mod">
          <ac:chgData name="Apgar, Heather" userId="3bdb2a8f-56d6-40ab-93e2-b4032ef6b24c" providerId="ADAL" clId="{DE84BA00-C42A-49E1-8034-DF94AE31E0C0}" dt="2023-03-28T18:42:02.445" v="1956" actId="6549"/>
          <ac:spMkLst>
            <pc:docMk/>
            <pc:sldMk cId="2447680001" sldId="318"/>
            <ac:spMk id="2" creationId="{6E645230-8975-40FC-BC6E-AF778B8DCF94}"/>
          </ac:spMkLst>
        </pc:spChg>
        <pc:spChg chg="mod">
          <ac:chgData name="Apgar, Heather" userId="3bdb2a8f-56d6-40ab-93e2-b4032ef6b24c" providerId="ADAL" clId="{DE84BA00-C42A-49E1-8034-DF94AE31E0C0}" dt="2023-03-28T18:42:07.995" v="1958" actId="27636"/>
          <ac:spMkLst>
            <pc:docMk/>
            <pc:sldMk cId="2447680001" sldId="318"/>
            <ac:spMk id="3" creationId="{3A749CF1-C26F-4758-AC36-0D276546BD15}"/>
          </ac:spMkLst>
        </pc:spChg>
        <pc:spChg chg="mod">
          <ac:chgData name="Apgar, Heather" userId="3bdb2a8f-56d6-40ab-93e2-b4032ef6b24c" providerId="ADAL" clId="{DE84BA00-C42A-49E1-8034-DF94AE31E0C0}" dt="2023-03-28T14:42:03.589" v="7"/>
          <ac:spMkLst>
            <pc:docMk/>
            <pc:sldMk cId="2447680001" sldId="318"/>
            <ac:spMk id="5" creationId="{557729B0-5283-4588-85A9-6E5B3423377B}"/>
          </ac:spMkLst>
        </pc:spChg>
      </pc:sldChg>
      <pc:sldChg chg="modSp del">
        <pc:chgData name="Apgar, Heather" userId="3bdb2a8f-56d6-40ab-93e2-b4032ef6b24c" providerId="ADAL" clId="{DE84BA00-C42A-49E1-8034-DF94AE31E0C0}" dt="2023-03-28T18:39:53.384" v="1930" actId="2696"/>
        <pc:sldMkLst>
          <pc:docMk/>
          <pc:sldMk cId="678759263" sldId="319"/>
        </pc:sldMkLst>
        <pc:spChg chg="mod">
          <ac:chgData name="Apgar, Heather" userId="3bdb2a8f-56d6-40ab-93e2-b4032ef6b24c" providerId="ADAL" clId="{DE84BA00-C42A-49E1-8034-DF94AE31E0C0}" dt="2023-03-28T14:42:03.589" v="7"/>
          <ac:spMkLst>
            <pc:docMk/>
            <pc:sldMk cId="678759263" sldId="319"/>
            <ac:spMk id="5" creationId="{557729B0-5283-4588-85A9-6E5B3423377B}"/>
          </ac:spMkLst>
        </pc:spChg>
      </pc:sldChg>
      <pc:sldChg chg="modSp del">
        <pc:chgData name="Apgar, Heather" userId="3bdb2a8f-56d6-40ab-93e2-b4032ef6b24c" providerId="ADAL" clId="{DE84BA00-C42A-49E1-8034-DF94AE31E0C0}" dt="2023-03-28T18:39:53.384" v="1930" actId="2696"/>
        <pc:sldMkLst>
          <pc:docMk/>
          <pc:sldMk cId="2933793927" sldId="320"/>
        </pc:sldMkLst>
        <pc:spChg chg="mod">
          <ac:chgData name="Apgar, Heather" userId="3bdb2a8f-56d6-40ab-93e2-b4032ef6b24c" providerId="ADAL" clId="{DE84BA00-C42A-49E1-8034-DF94AE31E0C0}" dt="2023-03-28T14:42:03.589" v="7"/>
          <ac:spMkLst>
            <pc:docMk/>
            <pc:sldMk cId="2933793927" sldId="320"/>
            <ac:spMk id="2" creationId="{3357D4C1-7E0F-4B22-8FFD-0BC3DFEA4238}"/>
          </ac:spMkLst>
        </pc:spChg>
        <pc:spChg chg="mod">
          <ac:chgData name="Apgar, Heather" userId="3bdb2a8f-56d6-40ab-93e2-b4032ef6b24c" providerId="ADAL" clId="{DE84BA00-C42A-49E1-8034-DF94AE31E0C0}" dt="2023-03-28T14:42:03.589" v="7"/>
          <ac:spMkLst>
            <pc:docMk/>
            <pc:sldMk cId="2933793927" sldId="320"/>
            <ac:spMk id="3" creationId="{86EC255D-350E-4593-94D5-2E10449CF0D2}"/>
          </ac:spMkLst>
        </pc:spChg>
      </pc:sldChg>
      <pc:sldChg chg="modSp add mod ord modClrScheme chgLayout modNotesTx">
        <pc:chgData name="Apgar, Heather" userId="3bdb2a8f-56d6-40ab-93e2-b4032ef6b24c" providerId="ADAL" clId="{DE84BA00-C42A-49E1-8034-DF94AE31E0C0}" dt="2023-03-29T14:28:18.798" v="12311"/>
        <pc:sldMkLst>
          <pc:docMk/>
          <pc:sldMk cId="2451801449" sldId="533"/>
        </pc:sldMkLst>
        <pc:spChg chg="mod ord">
          <ac:chgData name="Apgar, Heather" userId="3bdb2a8f-56d6-40ab-93e2-b4032ef6b24c" providerId="ADAL" clId="{DE84BA00-C42A-49E1-8034-DF94AE31E0C0}" dt="2023-03-28T18:43:09.027" v="1983" actId="700"/>
          <ac:spMkLst>
            <pc:docMk/>
            <pc:sldMk cId="2451801449" sldId="533"/>
            <ac:spMk id="2" creationId="{6E645230-8975-40FC-BC6E-AF778B8DCF94}"/>
          </ac:spMkLst>
        </pc:spChg>
        <pc:spChg chg="mod ord">
          <ac:chgData name="Apgar, Heather" userId="3bdb2a8f-56d6-40ab-93e2-b4032ef6b24c" providerId="ADAL" clId="{DE84BA00-C42A-49E1-8034-DF94AE31E0C0}" dt="2023-03-28T19:47:38.844" v="2338" actId="20577"/>
          <ac:spMkLst>
            <pc:docMk/>
            <pc:sldMk cId="2451801449" sldId="533"/>
            <ac:spMk id="3" creationId="{3A749CF1-C26F-4758-AC36-0D276546BD15}"/>
          </ac:spMkLst>
        </pc:spChg>
        <pc:spChg chg="mod ord">
          <ac:chgData name="Apgar, Heather" userId="3bdb2a8f-56d6-40ab-93e2-b4032ef6b24c" providerId="ADAL" clId="{DE84BA00-C42A-49E1-8034-DF94AE31E0C0}" dt="2023-03-28T18:43:09.027" v="1983" actId="700"/>
          <ac:spMkLst>
            <pc:docMk/>
            <pc:sldMk cId="2451801449" sldId="533"/>
            <ac:spMk id="5" creationId="{557729B0-5283-4588-85A9-6E5B3423377B}"/>
          </ac:spMkLst>
        </pc:spChg>
      </pc:sldChg>
      <pc:sldChg chg="addSp delSp modSp add mod modClrScheme chgLayout modNotesTx">
        <pc:chgData name="Apgar, Heather" userId="3bdb2a8f-56d6-40ab-93e2-b4032ef6b24c" providerId="ADAL" clId="{DE84BA00-C42A-49E1-8034-DF94AE31E0C0}" dt="2023-03-29T14:56:18.477" v="16152" actId="313"/>
        <pc:sldMkLst>
          <pc:docMk/>
          <pc:sldMk cId="2029168543" sldId="594"/>
        </pc:sldMkLst>
        <pc:spChg chg="mod ord">
          <ac:chgData name="Apgar, Heather" userId="3bdb2a8f-56d6-40ab-93e2-b4032ef6b24c" providerId="ADAL" clId="{DE84BA00-C42A-49E1-8034-DF94AE31E0C0}" dt="2023-03-28T18:38:20.520" v="1923" actId="700"/>
          <ac:spMkLst>
            <pc:docMk/>
            <pc:sldMk cId="2029168543" sldId="594"/>
            <ac:spMk id="2" creationId="{1D39BCB4-A82C-496C-956B-0CB97438517B}"/>
          </ac:spMkLst>
        </pc:spChg>
        <pc:spChg chg="mod ord">
          <ac:chgData name="Apgar, Heather" userId="3bdb2a8f-56d6-40ab-93e2-b4032ef6b24c" providerId="ADAL" clId="{DE84BA00-C42A-49E1-8034-DF94AE31E0C0}" dt="2023-03-28T18:38:20.520" v="1923" actId="700"/>
          <ac:spMkLst>
            <pc:docMk/>
            <pc:sldMk cId="2029168543" sldId="594"/>
            <ac:spMk id="3" creationId="{7B77CD50-E61E-47A8-ACD9-7B1084868B31}"/>
          </ac:spMkLst>
        </pc:spChg>
        <pc:spChg chg="add del mod ord">
          <ac:chgData name="Apgar, Heather" userId="3bdb2a8f-56d6-40ab-93e2-b4032ef6b24c" providerId="ADAL" clId="{DE84BA00-C42A-49E1-8034-DF94AE31E0C0}" dt="2023-03-28T18:38:24.796" v="1924" actId="478"/>
          <ac:spMkLst>
            <pc:docMk/>
            <pc:sldMk cId="2029168543" sldId="594"/>
            <ac:spMk id="4" creationId="{02603703-1BEA-5851-0926-18E20A559CBA}"/>
          </ac:spMkLst>
        </pc:spChg>
        <pc:spChg chg="mod ord">
          <ac:chgData name="Apgar, Heather" userId="3bdb2a8f-56d6-40ab-93e2-b4032ef6b24c" providerId="ADAL" clId="{DE84BA00-C42A-49E1-8034-DF94AE31E0C0}" dt="2023-03-28T18:38:29.015" v="1925" actId="20577"/>
          <ac:spMkLst>
            <pc:docMk/>
            <pc:sldMk cId="2029168543" sldId="594"/>
            <ac:spMk id="5" creationId="{872EAD31-2A33-4C7A-9B14-64F23A28EC48}"/>
          </ac:spMkLst>
        </pc:spChg>
        <pc:picChg chg="mod">
          <ac:chgData name="Apgar, Heather" userId="3bdb2a8f-56d6-40ab-93e2-b4032ef6b24c" providerId="ADAL" clId="{DE84BA00-C42A-49E1-8034-DF94AE31E0C0}" dt="2023-03-28T18:38:42.871" v="1926" actId="1076"/>
          <ac:picMkLst>
            <pc:docMk/>
            <pc:sldMk cId="2029168543" sldId="594"/>
            <ac:picMk id="10" creationId="{E241B15E-80F8-7C8F-7A88-B4930BAFA668}"/>
          </ac:picMkLst>
        </pc:picChg>
        <pc:picChg chg="mod">
          <ac:chgData name="Apgar, Heather" userId="3bdb2a8f-56d6-40ab-93e2-b4032ef6b24c" providerId="ADAL" clId="{DE84BA00-C42A-49E1-8034-DF94AE31E0C0}" dt="2023-03-28T18:38:45.805" v="1927" actId="1076"/>
          <ac:picMkLst>
            <pc:docMk/>
            <pc:sldMk cId="2029168543" sldId="594"/>
            <ac:picMk id="12" creationId="{41801435-C279-BB5B-C775-8279785BEA32}"/>
          </ac:picMkLst>
        </pc:picChg>
      </pc:sldChg>
      <pc:sldChg chg="addSp delSp modSp add mod modClrScheme chgLayout">
        <pc:chgData name="Apgar, Heather" userId="3bdb2a8f-56d6-40ab-93e2-b4032ef6b24c" providerId="ADAL" clId="{DE84BA00-C42A-49E1-8034-DF94AE31E0C0}" dt="2023-03-28T19:59:17.351" v="3083" actId="478"/>
        <pc:sldMkLst>
          <pc:docMk/>
          <pc:sldMk cId="42356048" sldId="631"/>
        </pc:sldMkLst>
        <pc:spChg chg="mod ord">
          <ac:chgData name="Apgar, Heather" userId="3bdb2a8f-56d6-40ab-93e2-b4032ef6b24c" providerId="ADAL" clId="{DE84BA00-C42A-49E1-8034-DF94AE31E0C0}" dt="2023-03-28T19:58:27.069" v="3063" actId="700"/>
          <ac:spMkLst>
            <pc:docMk/>
            <pc:sldMk cId="42356048" sldId="631"/>
            <ac:spMk id="2" creationId="{988AD411-3A72-4890-AED8-F69AD4D014D1}"/>
          </ac:spMkLst>
        </pc:spChg>
        <pc:spChg chg="mod ord">
          <ac:chgData name="Apgar, Heather" userId="3bdb2a8f-56d6-40ab-93e2-b4032ef6b24c" providerId="ADAL" clId="{DE84BA00-C42A-49E1-8034-DF94AE31E0C0}" dt="2023-03-28T19:58:52.597" v="3076" actId="27636"/>
          <ac:spMkLst>
            <pc:docMk/>
            <pc:sldMk cId="42356048" sldId="631"/>
            <ac:spMk id="3" creationId="{E0A0CC7C-351B-46A1-93CC-57F280DA7946}"/>
          </ac:spMkLst>
        </pc:spChg>
        <pc:spChg chg="mod ord">
          <ac:chgData name="Apgar, Heather" userId="3bdb2a8f-56d6-40ab-93e2-b4032ef6b24c" providerId="ADAL" clId="{DE84BA00-C42A-49E1-8034-DF94AE31E0C0}" dt="2023-03-28T19:58:27.069" v="3063" actId="700"/>
          <ac:spMkLst>
            <pc:docMk/>
            <pc:sldMk cId="42356048" sldId="631"/>
            <ac:spMk id="5" creationId="{47908A4A-3A6C-4B17-B3AE-244680EF431F}"/>
          </ac:spMkLst>
        </pc:spChg>
        <pc:picChg chg="add del mod">
          <ac:chgData name="Apgar, Heather" userId="3bdb2a8f-56d6-40ab-93e2-b4032ef6b24c" providerId="ADAL" clId="{DE84BA00-C42A-49E1-8034-DF94AE31E0C0}" dt="2023-03-28T19:59:16.863" v="3082" actId="478"/>
          <ac:picMkLst>
            <pc:docMk/>
            <pc:sldMk cId="42356048" sldId="631"/>
            <ac:picMk id="4" creationId="{CD1D896B-108C-AC7E-AB15-6CC1DA0895AC}"/>
          </ac:picMkLst>
        </pc:picChg>
        <pc:picChg chg="del">
          <ac:chgData name="Apgar, Heather" userId="3bdb2a8f-56d6-40ab-93e2-b4032ef6b24c" providerId="ADAL" clId="{DE84BA00-C42A-49E1-8034-DF94AE31E0C0}" dt="2023-03-28T19:58:39.698" v="3070" actId="478"/>
          <ac:picMkLst>
            <pc:docMk/>
            <pc:sldMk cId="42356048" sldId="631"/>
            <ac:picMk id="6" creationId="{5FEE1F62-A975-4B3E-A4AC-B4635858C9F9}"/>
          </ac:picMkLst>
        </pc:picChg>
        <pc:picChg chg="add del mod">
          <ac:chgData name="Apgar, Heather" userId="3bdb2a8f-56d6-40ab-93e2-b4032ef6b24c" providerId="ADAL" clId="{DE84BA00-C42A-49E1-8034-DF94AE31E0C0}" dt="2023-03-28T19:59:17.351" v="3083" actId="478"/>
          <ac:picMkLst>
            <pc:docMk/>
            <pc:sldMk cId="42356048" sldId="631"/>
            <ac:picMk id="7" creationId="{2A735877-80D2-6B75-A19D-666EAB21A84E}"/>
          </ac:picMkLst>
        </pc:picChg>
        <pc:picChg chg="del">
          <ac:chgData name="Apgar, Heather" userId="3bdb2a8f-56d6-40ab-93e2-b4032ef6b24c" providerId="ADAL" clId="{DE84BA00-C42A-49E1-8034-DF94AE31E0C0}" dt="2023-03-28T19:58:39.041" v="3069" actId="478"/>
          <ac:picMkLst>
            <pc:docMk/>
            <pc:sldMk cId="42356048" sldId="631"/>
            <ac:picMk id="1026" creationId="{359B2964-1767-4DAF-B528-09D3344E63E0}"/>
          </ac:picMkLst>
        </pc:picChg>
      </pc:sldChg>
      <pc:sldChg chg="modSp add mod modClrScheme chgLayout">
        <pc:chgData name="Apgar, Heather" userId="3bdb2a8f-56d6-40ab-93e2-b4032ef6b24c" providerId="ADAL" clId="{DE84BA00-C42A-49E1-8034-DF94AE31E0C0}" dt="2023-03-28T20:00:28.713" v="3094" actId="14100"/>
        <pc:sldMkLst>
          <pc:docMk/>
          <pc:sldMk cId="2453432986" sldId="632"/>
        </pc:sldMkLst>
        <pc:spChg chg="mod ord">
          <ac:chgData name="Apgar, Heather" userId="3bdb2a8f-56d6-40ab-93e2-b4032ef6b24c" providerId="ADAL" clId="{DE84BA00-C42A-49E1-8034-DF94AE31E0C0}" dt="2023-03-28T20:00:25.327" v="3093" actId="700"/>
          <ac:spMkLst>
            <pc:docMk/>
            <pc:sldMk cId="2453432986" sldId="632"/>
            <ac:spMk id="2" creationId="{CF8A4D99-725B-412B-9615-78C26A3B059C}"/>
          </ac:spMkLst>
        </pc:spChg>
        <pc:spChg chg="mod ord">
          <ac:chgData name="Apgar, Heather" userId="3bdb2a8f-56d6-40ab-93e2-b4032ef6b24c" providerId="ADAL" clId="{DE84BA00-C42A-49E1-8034-DF94AE31E0C0}" dt="2023-03-28T20:00:28.713" v="3094" actId="14100"/>
          <ac:spMkLst>
            <pc:docMk/>
            <pc:sldMk cId="2453432986" sldId="632"/>
            <ac:spMk id="3" creationId="{51B944DE-DA26-440A-B6AF-8F01B840E891}"/>
          </ac:spMkLst>
        </pc:spChg>
      </pc:sldChg>
      <pc:sldChg chg="modSp add mod modClrScheme chgLayout modNotesTx">
        <pc:chgData name="Apgar, Heather" userId="3bdb2a8f-56d6-40ab-93e2-b4032ef6b24c" providerId="ADAL" clId="{DE84BA00-C42A-49E1-8034-DF94AE31E0C0}" dt="2023-03-28T20:01:40.999" v="3325" actId="20577"/>
        <pc:sldMkLst>
          <pc:docMk/>
          <pc:sldMk cId="1893409505" sldId="634"/>
        </pc:sldMkLst>
        <pc:spChg chg="mod ord">
          <ac:chgData name="Apgar, Heather" userId="3bdb2a8f-56d6-40ab-93e2-b4032ef6b24c" providerId="ADAL" clId="{DE84BA00-C42A-49E1-8034-DF94AE31E0C0}" dt="2023-03-28T20:00:41.785" v="3095" actId="700"/>
          <ac:spMkLst>
            <pc:docMk/>
            <pc:sldMk cId="1893409505" sldId="634"/>
            <ac:spMk id="2" creationId="{26783A91-F706-4AA0-9B4B-06C025943342}"/>
          </ac:spMkLst>
        </pc:spChg>
        <pc:spChg chg="mod ord">
          <ac:chgData name="Apgar, Heather" userId="3bdb2a8f-56d6-40ab-93e2-b4032ef6b24c" providerId="ADAL" clId="{DE84BA00-C42A-49E1-8034-DF94AE31E0C0}" dt="2023-03-28T20:00:41.785" v="3095" actId="700"/>
          <ac:spMkLst>
            <pc:docMk/>
            <pc:sldMk cId="1893409505" sldId="634"/>
            <ac:spMk id="3" creationId="{A736C30D-8F47-44D0-8F13-6D1338B99CE0}"/>
          </ac:spMkLst>
        </pc:spChg>
      </pc:sldChg>
      <pc:sldChg chg="modSp add mod modClrScheme chgLayout modNotesTx">
        <pc:chgData name="Apgar, Heather" userId="3bdb2a8f-56d6-40ab-93e2-b4032ef6b24c" providerId="ADAL" clId="{DE84BA00-C42A-49E1-8034-DF94AE31E0C0}" dt="2023-03-28T20:05:32.422" v="3530" actId="14100"/>
        <pc:sldMkLst>
          <pc:docMk/>
          <pc:sldMk cId="2173165508" sldId="642"/>
        </pc:sldMkLst>
        <pc:spChg chg="mod ord">
          <ac:chgData name="Apgar, Heather" userId="3bdb2a8f-56d6-40ab-93e2-b4032ef6b24c" providerId="ADAL" clId="{DE84BA00-C42A-49E1-8034-DF94AE31E0C0}" dt="2023-03-28T20:04:32.193" v="3513" actId="700"/>
          <ac:spMkLst>
            <pc:docMk/>
            <pc:sldMk cId="2173165508" sldId="642"/>
            <ac:spMk id="2" creationId="{48621C33-3091-41D0-B69E-752DFB1BB2B0}"/>
          </ac:spMkLst>
        </pc:spChg>
        <pc:spChg chg="mod ord">
          <ac:chgData name="Apgar, Heather" userId="3bdb2a8f-56d6-40ab-93e2-b4032ef6b24c" providerId="ADAL" clId="{DE84BA00-C42A-49E1-8034-DF94AE31E0C0}" dt="2023-03-28T20:04:38.755" v="3516" actId="404"/>
          <ac:spMkLst>
            <pc:docMk/>
            <pc:sldMk cId="2173165508" sldId="642"/>
            <ac:spMk id="4" creationId="{3546F203-3FC1-42F1-AF51-61768160D689}"/>
          </ac:spMkLst>
        </pc:spChg>
        <pc:spChg chg="mod ord">
          <ac:chgData name="Apgar, Heather" userId="3bdb2a8f-56d6-40ab-93e2-b4032ef6b24c" providerId="ADAL" clId="{DE84BA00-C42A-49E1-8034-DF94AE31E0C0}" dt="2023-03-28T20:04:32.193" v="3513" actId="700"/>
          <ac:spMkLst>
            <pc:docMk/>
            <pc:sldMk cId="2173165508" sldId="642"/>
            <ac:spMk id="7" creationId="{513054BF-F85E-413F-ADB3-231A038B991B}"/>
          </ac:spMkLst>
        </pc:spChg>
        <pc:graphicFrameChg chg="mod">
          <ac:chgData name="Apgar, Heather" userId="3bdb2a8f-56d6-40ab-93e2-b4032ef6b24c" providerId="ADAL" clId="{DE84BA00-C42A-49E1-8034-DF94AE31E0C0}" dt="2023-03-28T20:05:32.422" v="3530" actId="14100"/>
          <ac:graphicFrameMkLst>
            <pc:docMk/>
            <pc:sldMk cId="2173165508" sldId="642"/>
            <ac:graphicFrameMk id="6" creationId="{BBEE1AE9-5203-408C-903A-C342E8F24719}"/>
          </ac:graphicFrameMkLst>
        </pc:graphicFrameChg>
      </pc:sldChg>
      <pc:sldChg chg="addSp delSp modSp add mod setBg modNotesTx">
        <pc:chgData name="Apgar, Heather" userId="3bdb2a8f-56d6-40ab-93e2-b4032ef6b24c" providerId="ADAL" clId="{DE84BA00-C42A-49E1-8034-DF94AE31E0C0}" dt="2023-03-28T20:38:03.592" v="3719" actId="207"/>
        <pc:sldMkLst>
          <pc:docMk/>
          <pc:sldMk cId="243990054" sldId="663"/>
        </pc:sldMkLst>
        <pc:spChg chg="mod">
          <ac:chgData name="Apgar, Heather" userId="3bdb2a8f-56d6-40ab-93e2-b4032ef6b24c" providerId="ADAL" clId="{DE84BA00-C42A-49E1-8034-DF94AE31E0C0}" dt="2023-03-28T14:48:35.371" v="149" actId="20577"/>
          <ac:spMkLst>
            <pc:docMk/>
            <pc:sldMk cId="243990054" sldId="663"/>
            <ac:spMk id="2" creationId="{0807A35B-9AB3-66CE-AABE-04417D2BBCBE}"/>
          </ac:spMkLst>
        </pc:spChg>
        <pc:spChg chg="mod">
          <ac:chgData name="Apgar, Heather" userId="3bdb2a8f-56d6-40ab-93e2-b4032ef6b24c" providerId="ADAL" clId="{DE84BA00-C42A-49E1-8034-DF94AE31E0C0}" dt="2023-03-28T14:48:52.511" v="204" actId="20577"/>
          <ac:spMkLst>
            <pc:docMk/>
            <pc:sldMk cId="243990054" sldId="663"/>
            <ac:spMk id="3" creationId="{3A4FB738-6D47-8B1C-F9FB-EEF6060B8F14}"/>
          </ac:spMkLst>
        </pc:spChg>
        <pc:spChg chg="mod">
          <ac:chgData name="Apgar, Heather" userId="3bdb2a8f-56d6-40ab-93e2-b4032ef6b24c" providerId="ADAL" clId="{DE84BA00-C42A-49E1-8034-DF94AE31E0C0}" dt="2023-03-28T20:38:03.592" v="3719" actId="207"/>
          <ac:spMkLst>
            <pc:docMk/>
            <pc:sldMk cId="243990054" sldId="663"/>
            <ac:spMk id="4" creationId="{6CCE8D65-04A0-34AA-E9DD-E73B1B07AE44}"/>
          </ac:spMkLst>
        </pc:spChg>
        <pc:picChg chg="del">
          <ac:chgData name="Apgar, Heather" userId="3bdb2a8f-56d6-40ab-93e2-b4032ef6b24c" providerId="ADAL" clId="{DE84BA00-C42A-49E1-8034-DF94AE31E0C0}" dt="2023-03-28T14:48:20.072" v="89" actId="478"/>
          <ac:picMkLst>
            <pc:docMk/>
            <pc:sldMk cId="243990054" sldId="663"/>
            <ac:picMk id="7" creationId="{21B80AA3-EFB7-FD6E-CEC0-53D31921852E}"/>
          </ac:picMkLst>
        </pc:picChg>
        <pc:picChg chg="add mod">
          <ac:chgData name="Apgar, Heather" userId="3bdb2a8f-56d6-40ab-93e2-b4032ef6b24c" providerId="ADAL" clId="{DE84BA00-C42A-49E1-8034-DF94AE31E0C0}" dt="2023-03-28T14:53:03.373" v="291" actId="1076"/>
          <ac:picMkLst>
            <pc:docMk/>
            <pc:sldMk cId="243990054" sldId="663"/>
            <ac:picMk id="8" creationId="{3B59725C-EAA2-A8EF-4B29-32E3D18D3452}"/>
          </ac:picMkLst>
        </pc:picChg>
        <pc:picChg chg="add mod">
          <ac:chgData name="Apgar, Heather" userId="3bdb2a8f-56d6-40ab-93e2-b4032ef6b24c" providerId="ADAL" clId="{DE84BA00-C42A-49E1-8034-DF94AE31E0C0}" dt="2023-03-28T14:53:00.250" v="290" actId="1076"/>
          <ac:picMkLst>
            <pc:docMk/>
            <pc:sldMk cId="243990054" sldId="663"/>
            <ac:picMk id="9" creationId="{B2BB0E0A-A25F-28E6-F99F-9C1D3E5E2490}"/>
          </ac:picMkLst>
        </pc:picChg>
        <pc:picChg chg="add del mod ord modCrop">
          <ac:chgData name="Apgar, Heather" userId="3bdb2a8f-56d6-40ab-93e2-b4032ef6b24c" providerId="ADAL" clId="{DE84BA00-C42A-49E1-8034-DF94AE31E0C0}" dt="2023-03-28T15:13:58.140" v="304" actId="478"/>
          <ac:picMkLst>
            <pc:docMk/>
            <pc:sldMk cId="243990054" sldId="663"/>
            <ac:picMk id="12" creationId="{B8956F8A-BB63-6736-3F3A-E754669B5044}"/>
          </ac:picMkLst>
        </pc:picChg>
        <pc:picChg chg="add mod ord">
          <ac:chgData name="Apgar, Heather" userId="3bdb2a8f-56d6-40ab-93e2-b4032ef6b24c" providerId="ADAL" clId="{DE84BA00-C42A-49E1-8034-DF94AE31E0C0}" dt="2023-03-28T15:28:59.449" v="308" actId="167"/>
          <ac:picMkLst>
            <pc:docMk/>
            <pc:sldMk cId="243990054" sldId="663"/>
            <ac:picMk id="14" creationId="{16CBF30F-17C3-0025-D157-C4190FDDEF57}"/>
          </ac:picMkLst>
        </pc:picChg>
        <pc:cxnChg chg="mod">
          <ac:chgData name="Apgar, Heather" userId="3bdb2a8f-56d6-40ab-93e2-b4032ef6b24c" providerId="ADAL" clId="{DE84BA00-C42A-49E1-8034-DF94AE31E0C0}" dt="2023-03-28T15:29:09.504" v="309" actId="208"/>
          <ac:cxnSpMkLst>
            <pc:docMk/>
            <pc:sldMk cId="243990054" sldId="663"/>
            <ac:cxnSpMk id="13" creationId="{C707FD7B-6E6D-4898-4070-EA6EAA93E139}"/>
          </ac:cxnSpMkLst>
        </pc:cxnChg>
      </pc:sldChg>
      <pc:sldChg chg="addSp modSp new mod setBg modNotesTx">
        <pc:chgData name="Apgar, Heather" userId="3bdb2a8f-56d6-40ab-93e2-b4032ef6b24c" providerId="ADAL" clId="{DE84BA00-C42A-49E1-8034-DF94AE31E0C0}" dt="2023-03-29T14:16:26.291" v="9975" actId="20577"/>
        <pc:sldMkLst>
          <pc:docMk/>
          <pc:sldMk cId="1383665528" sldId="664"/>
        </pc:sldMkLst>
        <pc:spChg chg="add mod">
          <ac:chgData name="Apgar, Heather" userId="3bdb2a8f-56d6-40ab-93e2-b4032ef6b24c" providerId="ADAL" clId="{DE84BA00-C42A-49E1-8034-DF94AE31E0C0}" dt="2023-03-28T15:34:47.433" v="479" actId="12789"/>
          <ac:spMkLst>
            <pc:docMk/>
            <pc:sldMk cId="1383665528" sldId="664"/>
            <ac:spMk id="2" creationId="{7690077A-B88D-4DFB-3F53-89D4008125EB}"/>
          </ac:spMkLst>
        </pc:spChg>
        <pc:spChg chg="add mod">
          <ac:chgData name="Apgar, Heather" userId="3bdb2a8f-56d6-40ab-93e2-b4032ef6b24c" providerId="ADAL" clId="{DE84BA00-C42A-49E1-8034-DF94AE31E0C0}" dt="2023-03-28T15:36:11.851" v="525" actId="1076"/>
          <ac:spMkLst>
            <pc:docMk/>
            <pc:sldMk cId="1383665528" sldId="664"/>
            <ac:spMk id="3" creationId="{B30A5659-5962-5FFC-3AE6-2BE41301AEEE}"/>
          </ac:spMkLst>
        </pc:spChg>
        <pc:spChg chg="add mod">
          <ac:chgData name="Apgar, Heather" userId="3bdb2a8f-56d6-40ab-93e2-b4032ef6b24c" providerId="ADAL" clId="{DE84BA00-C42A-49E1-8034-DF94AE31E0C0}" dt="2023-03-28T15:36:08.194" v="524" actId="1076"/>
          <ac:spMkLst>
            <pc:docMk/>
            <pc:sldMk cId="1383665528" sldId="664"/>
            <ac:spMk id="4" creationId="{382046DF-2E79-04F6-1D2A-E571EF94CD60}"/>
          </ac:spMkLst>
        </pc:spChg>
      </pc:sldChg>
      <pc:sldChg chg="addSp delSp modSp new mod modNotesTx">
        <pc:chgData name="Apgar, Heather" userId="3bdb2a8f-56d6-40ab-93e2-b4032ef6b24c" providerId="ADAL" clId="{DE84BA00-C42A-49E1-8034-DF94AE31E0C0}" dt="2023-03-29T14:17:38.838" v="10250" actId="20577"/>
        <pc:sldMkLst>
          <pc:docMk/>
          <pc:sldMk cId="2800620381" sldId="665"/>
        </pc:sldMkLst>
        <pc:spChg chg="mod">
          <ac:chgData name="Apgar, Heather" userId="3bdb2a8f-56d6-40ab-93e2-b4032ef6b24c" providerId="ADAL" clId="{DE84BA00-C42A-49E1-8034-DF94AE31E0C0}" dt="2023-03-28T15:36:41.701" v="549" actId="20577"/>
          <ac:spMkLst>
            <pc:docMk/>
            <pc:sldMk cId="2800620381" sldId="665"/>
            <ac:spMk id="2" creationId="{632CB01E-215E-7C5E-51E1-CEE55C4938D8}"/>
          </ac:spMkLst>
        </pc:spChg>
        <pc:spChg chg="del">
          <ac:chgData name="Apgar, Heather" userId="3bdb2a8f-56d6-40ab-93e2-b4032ef6b24c" providerId="ADAL" clId="{DE84BA00-C42A-49E1-8034-DF94AE31E0C0}" dt="2023-03-28T15:36:59.105" v="550" actId="478"/>
          <ac:spMkLst>
            <pc:docMk/>
            <pc:sldMk cId="2800620381" sldId="665"/>
            <ac:spMk id="3" creationId="{822C37FF-03D1-9BF7-0236-40FC04AB0CA3}"/>
          </ac:spMkLst>
        </pc:spChg>
        <pc:spChg chg="add del mod">
          <ac:chgData name="Apgar, Heather" userId="3bdb2a8f-56d6-40ab-93e2-b4032ef6b24c" providerId="ADAL" clId="{DE84BA00-C42A-49E1-8034-DF94AE31E0C0}" dt="2023-03-28T15:54:52.731" v="1116" actId="478"/>
          <ac:spMkLst>
            <pc:docMk/>
            <pc:sldMk cId="2800620381" sldId="665"/>
            <ac:spMk id="6" creationId="{84DA2312-9B92-8A05-4890-F44556C97F50}"/>
          </ac:spMkLst>
        </pc:spChg>
        <pc:graphicFrameChg chg="add mod modGraphic">
          <ac:chgData name="Apgar, Heather" userId="3bdb2a8f-56d6-40ab-93e2-b4032ef6b24c" providerId="ADAL" clId="{DE84BA00-C42A-49E1-8034-DF94AE31E0C0}" dt="2023-03-28T16:27:32.481" v="1150" actId="12789"/>
          <ac:graphicFrameMkLst>
            <pc:docMk/>
            <pc:sldMk cId="2800620381" sldId="665"/>
            <ac:graphicFrameMk id="4" creationId="{E8A12446-2CDD-F745-C650-EFBD08B49FC6}"/>
          </ac:graphicFrameMkLst>
        </pc:graphicFrameChg>
        <pc:picChg chg="add del mod">
          <ac:chgData name="Apgar, Heather" userId="3bdb2a8f-56d6-40ab-93e2-b4032ef6b24c" providerId="ADAL" clId="{DE84BA00-C42A-49E1-8034-DF94AE31E0C0}" dt="2023-03-28T15:57:13.786" v="1126" actId="478"/>
          <ac:picMkLst>
            <pc:docMk/>
            <pc:sldMk cId="2800620381" sldId="665"/>
            <ac:picMk id="8" creationId="{48E8C566-D3D0-2F70-C2AB-E4DE72B9BC75}"/>
          </ac:picMkLst>
        </pc:picChg>
      </pc:sldChg>
      <pc:sldChg chg="addSp delSp modSp new mod modNotesTx">
        <pc:chgData name="Apgar, Heather" userId="3bdb2a8f-56d6-40ab-93e2-b4032ef6b24c" providerId="ADAL" clId="{DE84BA00-C42A-49E1-8034-DF94AE31E0C0}" dt="2023-04-13T22:05:14.537" v="16431" actId="478"/>
        <pc:sldMkLst>
          <pc:docMk/>
          <pc:sldMk cId="3551934967" sldId="666"/>
        </pc:sldMkLst>
        <pc:spChg chg="mod">
          <ac:chgData name="Apgar, Heather" userId="3bdb2a8f-56d6-40ab-93e2-b4032ef6b24c" providerId="ADAL" clId="{DE84BA00-C42A-49E1-8034-DF94AE31E0C0}" dt="2023-03-28T16:31:32.247" v="1282" actId="20577"/>
          <ac:spMkLst>
            <pc:docMk/>
            <pc:sldMk cId="3551934967" sldId="666"/>
            <ac:spMk id="2" creationId="{2709F4F9-52F1-F484-DD96-06166AA4C5AD}"/>
          </ac:spMkLst>
        </pc:spChg>
        <pc:spChg chg="mod">
          <ac:chgData name="Apgar, Heather" userId="3bdb2a8f-56d6-40ab-93e2-b4032ef6b24c" providerId="ADAL" clId="{DE84BA00-C42A-49E1-8034-DF94AE31E0C0}" dt="2023-03-29T14:18:36.824" v="10502" actId="20577"/>
          <ac:spMkLst>
            <pc:docMk/>
            <pc:sldMk cId="3551934967" sldId="666"/>
            <ac:spMk id="3" creationId="{55F83A6D-DCFA-DD83-2263-51FC24FB01C8}"/>
          </ac:spMkLst>
        </pc:spChg>
        <pc:spChg chg="add del mod">
          <ac:chgData name="Apgar, Heather" userId="3bdb2a8f-56d6-40ab-93e2-b4032ef6b24c" providerId="ADAL" clId="{DE84BA00-C42A-49E1-8034-DF94AE31E0C0}" dt="2023-04-13T22:05:14.537" v="16431" actId="478"/>
          <ac:spMkLst>
            <pc:docMk/>
            <pc:sldMk cId="3551934967" sldId="666"/>
            <ac:spMk id="4" creationId="{67DBFCC6-C797-7C3E-B7CD-907D2FF93C1C}"/>
          </ac:spMkLst>
        </pc:spChg>
      </pc:sldChg>
      <pc:sldChg chg="addSp delSp modSp new del mod">
        <pc:chgData name="Apgar, Heather" userId="3bdb2a8f-56d6-40ab-93e2-b4032ef6b24c" providerId="ADAL" clId="{DE84BA00-C42A-49E1-8034-DF94AE31E0C0}" dt="2023-03-28T17:05:46.245" v="1846" actId="2696"/>
        <pc:sldMkLst>
          <pc:docMk/>
          <pc:sldMk cId="3540393134" sldId="667"/>
        </pc:sldMkLst>
        <pc:picChg chg="add mod modCrop">
          <ac:chgData name="Apgar, Heather" userId="3bdb2a8f-56d6-40ab-93e2-b4032ef6b24c" providerId="ADAL" clId="{DE84BA00-C42A-49E1-8034-DF94AE31E0C0}" dt="2023-03-28T16:47:09.194" v="1744" actId="1076"/>
          <ac:picMkLst>
            <pc:docMk/>
            <pc:sldMk cId="3540393134" sldId="667"/>
            <ac:picMk id="2" creationId="{0F45AE99-48A5-6ED1-D4BF-F403D8ABBB40}"/>
          </ac:picMkLst>
        </pc:picChg>
        <pc:picChg chg="add del mod">
          <ac:chgData name="Apgar, Heather" userId="3bdb2a8f-56d6-40ab-93e2-b4032ef6b24c" providerId="ADAL" clId="{DE84BA00-C42A-49E1-8034-DF94AE31E0C0}" dt="2023-03-28T16:59:13.052" v="1824" actId="478"/>
          <ac:picMkLst>
            <pc:docMk/>
            <pc:sldMk cId="3540393134" sldId="667"/>
            <ac:picMk id="4" creationId="{5FE51D03-85B1-D7BF-29FD-E491A5A0DE22}"/>
          </ac:picMkLst>
        </pc:picChg>
        <pc:picChg chg="add del mod">
          <ac:chgData name="Apgar, Heather" userId="3bdb2a8f-56d6-40ab-93e2-b4032ef6b24c" providerId="ADAL" clId="{DE84BA00-C42A-49E1-8034-DF94AE31E0C0}" dt="2023-03-28T16:59:00.850" v="1821" actId="478"/>
          <ac:picMkLst>
            <pc:docMk/>
            <pc:sldMk cId="3540393134" sldId="667"/>
            <ac:picMk id="5" creationId="{3CCFE51E-06DB-64D3-447F-28541432BB0E}"/>
          </ac:picMkLst>
        </pc:picChg>
        <pc:picChg chg="add del mod modCrop">
          <ac:chgData name="Apgar, Heather" userId="3bdb2a8f-56d6-40ab-93e2-b4032ef6b24c" providerId="ADAL" clId="{DE84BA00-C42A-49E1-8034-DF94AE31E0C0}" dt="2023-03-28T16:58:40.896" v="1818" actId="478"/>
          <ac:picMkLst>
            <pc:docMk/>
            <pc:sldMk cId="3540393134" sldId="667"/>
            <ac:picMk id="6" creationId="{C5619017-CC77-F3A0-C105-9F2606A43FA7}"/>
          </ac:picMkLst>
        </pc:picChg>
        <pc:picChg chg="add del mod">
          <ac:chgData name="Apgar, Heather" userId="3bdb2a8f-56d6-40ab-93e2-b4032ef6b24c" providerId="ADAL" clId="{DE84BA00-C42A-49E1-8034-DF94AE31E0C0}" dt="2023-03-28T16:57:17.787" v="1813" actId="478"/>
          <ac:picMkLst>
            <pc:docMk/>
            <pc:sldMk cId="3540393134" sldId="667"/>
            <ac:picMk id="8" creationId="{A8110812-D9A4-4F53-D12E-D27A2775EC6E}"/>
          </ac:picMkLst>
        </pc:picChg>
        <pc:picChg chg="add del">
          <ac:chgData name="Apgar, Heather" userId="3bdb2a8f-56d6-40ab-93e2-b4032ef6b24c" providerId="ADAL" clId="{DE84BA00-C42A-49E1-8034-DF94AE31E0C0}" dt="2023-03-28T16:57:03.718" v="1810" actId="478"/>
          <ac:picMkLst>
            <pc:docMk/>
            <pc:sldMk cId="3540393134" sldId="667"/>
            <ac:picMk id="10" creationId="{F7F4B3D7-32A5-DB3A-CB98-8E173BF39A58}"/>
          </ac:picMkLst>
        </pc:picChg>
        <pc:picChg chg="add del">
          <ac:chgData name="Apgar, Heather" userId="3bdb2a8f-56d6-40ab-93e2-b4032ef6b24c" providerId="ADAL" clId="{DE84BA00-C42A-49E1-8034-DF94AE31E0C0}" dt="2023-03-28T16:56:50.135" v="1807" actId="478"/>
          <ac:picMkLst>
            <pc:docMk/>
            <pc:sldMk cId="3540393134" sldId="667"/>
            <ac:picMk id="12" creationId="{103A43F9-5E9E-D74F-D022-B652A91168B8}"/>
          </ac:picMkLst>
        </pc:picChg>
      </pc:sldChg>
      <pc:sldChg chg="addSp delSp modSp new mod setBg">
        <pc:chgData name="Apgar, Heather" userId="3bdb2a8f-56d6-40ab-93e2-b4032ef6b24c" providerId="ADAL" clId="{DE84BA00-C42A-49E1-8034-DF94AE31E0C0}" dt="2023-03-29T14:22:10.499" v="11102" actId="207"/>
        <pc:sldMkLst>
          <pc:docMk/>
          <pc:sldMk cId="4054088314" sldId="668"/>
        </pc:sldMkLst>
        <pc:spChg chg="add mod">
          <ac:chgData name="Apgar, Heather" userId="3bdb2a8f-56d6-40ab-93e2-b4032ef6b24c" providerId="ADAL" clId="{DE84BA00-C42A-49E1-8034-DF94AE31E0C0}" dt="2023-03-28T17:03:56.511" v="1838" actId="207"/>
          <ac:spMkLst>
            <pc:docMk/>
            <pc:sldMk cId="4054088314" sldId="668"/>
            <ac:spMk id="2" creationId="{2C40E43D-3AF1-2CFE-7E04-782CC430DE85}"/>
          </ac:spMkLst>
        </pc:spChg>
        <pc:spChg chg="add del mod">
          <ac:chgData name="Apgar, Heather" userId="3bdb2a8f-56d6-40ab-93e2-b4032ef6b24c" providerId="ADAL" clId="{DE84BA00-C42A-49E1-8034-DF94AE31E0C0}" dt="2023-03-28T16:54:46.089" v="1782" actId="478"/>
          <ac:spMkLst>
            <pc:docMk/>
            <pc:sldMk cId="4054088314" sldId="668"/>
            <ac:spMk id="3" creationId="{C91E5814-CA93-3420-97EB-AF6AD2F10C5F}"/>
          </ac:spMkLst>
        </pc:spChg>
        <pc:spChg chg="add del mod">
          <ac:chgData name="Apgar, Heather" userId="3bdb2a8f-56d6-40ab-93e2-b4032ef6b24c" providerId="ADAL" clId="{DE84BA00-C42A-49E1-8034-DF94AE31E0C0}" dt="2023-03-28T16:54:45" v="1780" actId="478"/>
          <ac:spMkLst>
            <pc:docMk/>
            <pc:sldMk cId="4054088314" sldId="668"/>
            <ac:spMk id="4" creationId="{C4ADEECB-0FC4-C88A-A5F8-2169DEA8B3AC}"/>
          </ac:spMkLst>
        </pc:spChg>
        <pc:spChg chg="add del mod">
          <ac:chgData name="Apgar, Heather" userId="3bdb2a8f-56d6-40ab-93e2-b4032ef6b24c" providerId="ADAL" clId="{DE84BA00-C42A-49E1-8034-DF94AE31E0C0}" dt="2023-03-28T16:54:45.416" v="1781" actId="478"/>
          <ac:spMkLst>
            <pc:docMk/>
            <pc:sldMk cId="4054088314" sldId="668"/>
            <ac:spMk id="5" creationId="{3A617651-C2D6-640C-1A18-3284FD7B6B8D}"/>
          </ac:spMkLst>
        </pc:spChg>
        <pc:spChg chg="add mod">
          <ac:chgData name="Apgar, Heather" userId="3bdb2a8f-56d6-40ab-93e2-b4032ef6b24c" providerId="ADAL" clId="{DE84BA00-C42A-49E1-8034-DF94AE31E0C0}" dt="2023-03-28T17:03:56.511" v="1838" actId="207"/>
          <ac:spMkLst>
            <pc:docMk/>
            <pc:sldMk cId="4054088314" sldId="668"/>
            <ac:spMk id="6" creationId="{10723066-9B3A-0986-1F64-EA38F58B8DFE}"/>
          </ac:spMkLst>
        </pc:spChg>
        <pc:spChg chg="add mod">
          <ac:chgData name="Apgar, Heather" userId="3bdb2a8f-56d6-40ab-93e2-b4032ef6b24c" providerId="ADAL" clId="{DE84BA00-C42A-49E1-8034-DF94AE31E0C0}" dt="2023-03-28T17:03:56.511" v="1838" actId="207"/>
          <ac:spMkLst>
            <pc:docMk/>
            <pc:sldMk cId="4054088314" sldId="668"/>
            <ac:spMk id="7" creationId="{A72C9869-1D19-45C3-B665-06021FBFA37E}"/>
          </ac:spMkLst>
        </pc:spChg>
        <pc:spChg chg="add mod">
          <ac:chgData name="Apgar, Heather" userId="3bdb2a8f-56d6-40ab-93e2-b4032ef6b24c" providerId="ADAL" clId="{DE84BA00-C42A-49E1-8034-DF94AE31E0C0}" dt="2023-03-28T17:03:56.511" v="1838" actId="207"/>
          <ac:spMkLst>
            <pc:docMk/>
            <pc:sldMk cId="4054088314" sldId="668"/>
            <ac:spMk id="8" creationId="{3292F121-220B-804F-FC5B-D316CB4DAE80}"/>
          </ac:spMkLst>
        </pc:spChg>
        <pc:spChg chg="add mod">
          <ac:chgData name="Apgar, Heather" userId="3bdb2a8f-56d6-40ab-93e2-b4032ef6b24c" providerId="ADAL" clId="{DE84BA00-C42A-49E1-8034-DF94AE31E0C0}" dt="2023-03-28T17:03:56.511" v="1838" actId="207"/>
          <ac:spMkLst>
            <pc:docMk/>
            <pc:sldMk cId="4054088314" sldId="668"/>
            <ac:spMk id="9" creationId="{4A4F622F-7E7E-8FA1-A619-688893FC441C}"/>
          </ac:spMkLst>
        </pc:spChg>
        <pc:spChg chg="add mod">
          <ac:chgData name="Apgar, Heather" userId="3bdb2a8f-56d6-40ab-93e2-b4032ef6b24c" providerId="ADAL" clId="{DE84BA00-C42A-49E1-8034-DF94AE31E0C0}" dt="2023-03-28T17:03:56.511" v="1838" actId="207"/>
          <ac:spMkLst>
            <pc:docMk/>
            <pc:sldMk cId="4054088314" sldId="668"/>
            <ac:spMk id="10" creationId="{80903171-142F-1E2B-1D65-BF53232A3614}"/>
          </ac:spMkLst>
        </pc:spChg>
        <pc:spChg chg="add mod">
          <ac:chgData name="Apgar, Heather" userId="3bdb2a8f-56d6-40ab-93e2-b4032ef6b24c" providerId="ADAL" clId="{DE84BA00-C42A-49E1-8034-DF94AE31E0C0}" dt="2023-03-28T17:03:56.511" v="1838" actId="207"/>
          <ac:spMkLst>
            <pc:docMk/>
            <pc:sldMk cId="4054088314" sldId="668"/>
            <ac:spMk id="11" creationId="{97056380-604B-72DE-D7F0-3E68B2A9E2DA}"/>
          </ac:spMkLst>
        </pc:spChg>
        <pc:spChg chg="add mod">
          <ac:chgData name="Apgar, Heather" userId="3bdb2a8f-56d6-40ab-93e2-b4032ef6b24c" providerId="ADAL" clId="{DE84BA00-C42A-49E1-8034-DF94AE31E0C0}" dt="2023-03-28T17:03:56.511" v="1838" actId="207"/>
          <ac:spMkLst>
            <pc:docMk/>
            <pc:sldMk cId="4054088314" sldId="668"/>
            <ac:spMk id="12" creationId="{01FB88D0-04A7-06D6-B3A5-D7F39609C163}"/>
          </ac:spMkLst>
        </pc:spChg>
        <pc:spChg chg="add mod">
          <ac:chgData name="Apgar, Heather" userId="3bdb2a8f-56d6-40ab-93e2-b4032ef6b24c" providerId="ADAL" clId="{DE84BA00-C42A-49E1-8034-DF94AE31E0C0}" dt="2023-03-28T17:03:56.511" v="1838" actId="207"/>
          <ac:spMkLst>
            <pc:docMk/>
            <pc:sldMk cId="4054088314" sldId="668"/>
            <ac:spMk id="13" creationId="{3D4939F3-1C15-86E2-5D2A-FF26747F2894}"/>
          </ac:spMkLst>
        </pc:spChg>
        <pc:spChg chg="add mod">
          <ac:chgData name="Apgar, Heather" userId="3bdb2a8f-56d6-40ab-93e2-b4032ef6b24c" providerId="ADAL" clId="{DE84BA00-C42A-49E1-8034-DF94AE31E0C0}" dt="2023-03-28T17:03:56.511" v="1838" actId="207"/>
          <ac:spMkLst>
            <pc:docMk/>
            <pc:sldMk cId="4054088314" sldId="668"/>
            <ac:spMk id="14" creationId="{869159E4-7046-37DF-628F-96CF43CFF820}"/>
          </ac:spMkLst>
        </pc:spChg>
        <pc:spChg chg="add mod">
          <ac:chgData name="Apgar, Heather" userId="3bdb2a8f-56d6-40ab-93e2-b4032ef6b24c" providerId="ADAL" clId="{DE84BA00-C42A-49E1-8034-DF94AE31E0C0}" dt="2023-03-28T17:03:56.511" v="1838" actId="207"/>
          <ac:spMkLst>
            <pc:docMk/>
            <pc:sldMk cId="4054088314" sldId="668"/>
            <ac:spMk id="15" creationId="{68ECFAF8-AE56-40B3-4B88-1775A5E0477A}"/>
          </ac:spMkLst>
        </pc:spChg>
        <pc:spChg chg="add mod">
          <ac:chgData name="Apgar, Heather" userId="3bdb2a8f-56d6-40ab-93e2-b4032ef6b24c" providerId="ADAL" clId="{DE84BA00-C42A-49E1-8034-DF94AE31E0C0}" dt="2023-03-29T14:22:10.499" v="11102" actId="207"/>
          <ac:spMkLst>
            <pc:docMk/>
            <pc:sldMk cId="4054088314" sldId="668"/>
            <ac:spMk id="16" creationId="{5752411B-3697-A5BC-49E0-547330160EA5}"/>
          </ac:spMkLst>
        </pc:spChg>
        <pc:grpChg chg="add mod">
          <ac:chgData name="Apgar, Heather" userId="3bdb2a8f-56d6-40ab-93e2-b4032ef6b24c" providerId="ADAL" clId="{DE84BA00-C42A-49E1-8034-DF94AE31E0C0}" dt="2023-03-28T17:03:56.511" v="1838" actId="207"/>
          <ac:grpSpMkLst>
            <pc:docMk/>
            <pc:sldMk cId="4054088314" sldId="668"/>
            <ac:grpSpMk id="17" creationId="{D087DD51-9DB0-91FD-0A28-50F8FDE2FEF3}"/>
          </ac:grpSpMkLst>
        </pc:grpChg>
      </pc:sldChg>
      <pc:sldChg chg="addSp modSp new mod modNotesTx">
        <pc:chgData name="Apgar, Heather" userId="3bdb2a8f-56d6-40ab-93e2-b4032ef6b24c" providerId="ADAL" clId="{DE84BA00-C42A-49E1-8034-DF94AE31E0C0}" dt="2023-03-29T14:20:58.052" v="11101" actId="20577"/>
        <pc:sldMkLst>
          <pc:docMk/>
          <pc:sldMk cId="721341870" sldId="669"/>
        </pc:sldMkLst>
        <pc:spChg chg="mod">
          <ac:chgData name="Apgar, Heather" userId="3bdb2a8f-56d6-40ab-93e2-b4032ef6b24c" providerId="ADAL" clId="{DE84BA00-C42A-49E1-8034-DF94AE31E0C0}" dt="2023-03-28T18:33:34.957" v="1880" actId="20577"/>
          <ac:spMkLst>
            <pc:docMk/>
            <pc:sldMk cId="721341870" sldId="669"/>
            <ac:spMk id="2" creationId="{759C6EFE-6104-5232-5975-67003A337D81}"/>
          </ac:spMkLst>
        </pc:spChg>
        <pc:spChg chg="mod">
          <ac:chgData name="Apgar, Heather" userId="3bdb2a8f-56d6-40ab-93e2-b4032ef6b24c" providerId="ADAL" clId="{DE84BA00-C42A-49E1-8034-DF94AE31E0C0}" dt="2023-03-28T18:35:43.046" v="1905" actId="14100"/>
          <ac:spMkLst>
            <pc:docMk/>
            <pc:sldMk cId="721341870" sldId="669"/>
            <ac:spMk id="3" creationId="{89A76C9A-5EC0-1316-AD1C-246FB91AA74A}"/>
          </ac:spMkLst>
        </pc:spChg>
        <pc:picChg chg="add mod">
          <ac:chgData name="Apgar, Heather" userId="3bdb2a8f-56d6-40ab-93e2-b4032ef6b24c" providerId="ADAL" clId="{DE84BA00-C42A-49E1-8034-DF94AE31E0C0}" dt="2023-03-28T18:35:14.799" v="1889" actId="1076"/>
          <ac:picMkLst>
            <pc:docMk/>
            <pc:sldMk cId="721341870" sldId="669"/>
            <ac:picMk id="5" creationId="{403DCB00-0100-A060-FD98-B6F5FA74D1B5}"/>
          </ac:picMkLst>
        </pc:picChg>
      </pc:sldChg>
      <pc:sldChg chg="modSp add mod">
        <pc:chgData name="Apgar, Heather" userId="3bdb2a8f-56d6-40ab-93e2-b4032ef6b24c" providerId="ADAL" clId="{DE84BA00-C42A-49E1-8034-DF94AE31E0C0}" dt="2023-03-28T18:39:28.019" v="1929" actId="27636"/>
        <pc:sldMkLst>
          <pc:docMk/>
          <pc:sldMk cId="1081473552" sldId="766"/>
        </pc:sldMkLst>
        <pc:spChg chg="mod">
          <ac:chgData name="Apgar, Heather" userId="3bdb2a8f-56d6-40ab-93e2-b4032ef6b24c" providerId="ADAL" clId="{DE84BA00-C42A-49E1-8034-DF94AE31E0C0}" dt="2023-03-28T18:39:28.019" v="1929" actId="27636"/>
          <ac:spMkLst>
            <pc:docMk/>
            <pc:sldMk cId="1081473552" sldId="766"/>
            <ac:spMk id="3" creationId="{D3230333-E7AB-4B9D-B721-811C48FA4BE7}"/>
          </ac:spMkLst>
        </pc:spChg>
      </pc:sldChg>
      <pc:sldChg chg="modSp add mod modNotesTx">
        <pc:chgData name="Apgar, Heather" userId="3bdb2a8f-56d6-40ab-93e2-b4032ef6b24c" providerId="ADAL" clId="{DE84BA00-C42A-49E1-8034-DF94AE31E0C0}" dt="2023-03-29T14:28:58.335" v="12312" actId="6549"/>
        <pc:sldMkLst>
          <pc:docMk/>
          <pc:sldMk cId="3280140538" sldId="768"/>
        </pc:sldMkLst>
        <pc:spChg chg="mod">
          <ac:chgData name="Apgar, Heather" userId="3bdb2a8f-56d6-40ab-93e2-b4032ef6b24c" providerId="ADAL" clId="{DE84BA00-C42A-49E1-8034-DF94AE31E0C0}" dt="2023-03-28T18:44:36.453" v="2087" actId="1076"/>
          <ac:spMkLst>
            <pc:docMk/>
            <pc:sldMk cId="3280140538" sldId="768"/>
            <ac:spMk id="3" creationId="{7DCB644C-F08E-482A-857C-0DA913E0A777}"/>
          </ac:spMkLst>
        </pc:spChg>
        <pc:spChg chg="mod">
          <ac:chgData name="Apgar, Heather" userId="3bdb2a8f-56d6-40ab-93e2-b4032ef6b24c" providerId="ADAL" clId="{DE84BA00-C42A-49E1-8034-DF94AE31E0C0}" dt="2023-03-28T18:44:36.453" v="2087" actId="1076"/>
          <ac:spMkLst>
            <pc:docMk/>
            <pc:sldMk cId="3280140538" sldId="768"/>
            <ac:spMk id="13" creationId="{C8EA0756-A16C-4652-B618-82A0722C1F3B}"/>
          </ac:spMkLst>
        </pc:spChg>
        <pc:spChg chg="mod">
          <ac:chgData name="Apgar, Heather" userId="3bdb2a8f-56d6-40ab-93e2-b4032ef6b24c" providerId="ADAL" clId="{DE84BA00-C42A-49E1-8034-DF94AE31E0C0}" dt="2023-03-28T18:44:36.453" v="2087" actId="1076"/>
          <ac:spMkLst>
            <pc:docMk/>
            <pc:sldMk cId="3280140538" sldId="768"/>
            <ac:spMk id="14" creationId="{F2257DDB-7A28-4111-994E-62AC5DEA90D5}"/>
          </ac:spMkLst>
        </pc:spChg>
        <pc:grpChg chg="mod">
          <ac:chgData name="Apgar, Heather" userId="3bdb2a8f-56d6-40ab-93e2-b4032ef6b24c" providerId="ADAL" clId="{DE84BA00-C42A-49E1-8034-DF94AE31E0C0}" dt="2023-03-28T18:44:36.453" v="2087" actId="1076"/>
          <ac:grpSpMkLst>
            <pc:docMk/>
            <pc:sldMk cId="3280140538" sldId="768"/>
            <ac:grpSpMk id="5" creationId="{DE18423F-AC4C-4D91-802B-2DEEA44FC87A}"/>
          </ac:grpSpMkLst>
        </pc:grpChg>
        <pc:graphicFrameChg chg="mod">
          <ac:chgData name="Apgar, Heather" userId="3bdb2a8f-56d6-40ab-93e2-b4032ef6b24c" providerId="ADAL" clId="{DE84BA00-C42A-49E1-8034-DF94AE31E0C0}" dt="2023-03-28T18:44:36.453" v="2087" actId="1076"/>
          <ac:graphicFrameMkLst>
            <pc:docMk/>
            <pc:sldMk cId="3280140538" sldId="768"/>
            <ac:graphicFrameMk id="4" creationId="{7EB8941C-3827-4198-A57E-C9C5E29A4835}"/>
          </ac:graphicFrameMkLst>
        </pc:graphicFrameChg>
      </pc:sldChg>
      <pc:sldChg chg="modSp add del mod ord modClrScheme chgLayout">
        <pc:chgData name="Apgar, Heather" userId="3bdb2a8f-56d6-40ab-93e2-b4032ef6b24c" providerId="ADAL" clId="{DE84BA00-C42A-49E1-8034-DF94AE31E0C0}" dt="2023-03-29T00:06:24.490" v="6527" actId="2696"/>
        <pc:sldMkLst>
          <pc:docMk/>
          <pc:sldMk cId="2849606042" sldId="770"/>
        </pc:sldMkLst>
        <pc:spChg chg="mod ord">
          <ac:chgData name="Apgar, Heather" userId="3bdb2a8f-56d6-40ab-93e2-b4032ef6b24c" providerId="ADAL" clId="{DE84BA00-C42A-49E1-8034-DF94AE31E0C0}" dt="2023-03-28T19:39:26.058" v="2173" actId="700"/>
          <ac:spMkLst>
            <pc:docMk/>
            <pc:sldMk cId="2849606042" sldId="770"/>
            <ac:spMk id="2" creationId="{3E63D12F-D225-4DDE-9051-0E47AF12A4EC}"/>
          </ac:spMkLst>
        </pc:spChg>
        <pc:spChg chg="mod ord">
          <ac:chgData name="Apgar, Heather" userId="3bdb2a8f-56d6-40ab-93e2-b4032ef6b24c" providerId="ADAL" clId="{DE84BA00-C42A-49E1-8034-DF94AE31E0C0}" dt="2023-03-28T19:39:26.058" v="2173" actId="700"/>
          <ac:spMkLst>
            <pc:docMk/>
            <pc:sldMk cId="2849606042" sldId="770"/>
            <ac:spMk id="4" creationId="{76A89BC5-431E-4AD7-ADEC-406559BCF5B7}"/>
          </ac:spMkLst>
        </pc:spChg>
        <pc:spChg chg="mod">
          <ac:chgData name="Apgar, Heather" userId="3bdb2a8f-56d6-40ab-93e2-b4032ef6b24c" providerId="ADAL" clId="{DE84BA00-C42A-49E1-8034-DF94AE31E0C0}" dt="2023-03-28T20:40:49.003" v="3754" actId="207"/>
          <ac:spMkLst>
            <pc:docMk/>
            <pc:sldMk cId="2849606042" sldId="770"/>
            <ac:spMk id="6" creationId="{1C049339-36F0-4B08-8480-C374A42D93AA}"/>
          </ac:spMkLst>
        </pc:spChg>
        <pc:spChg chg="mod">
          <ac:chgData name="Apgar, Heather" userId="3bdb2a8f-56d6-40ab-93e2-b4032ef6b24c" providerId="ADAL" clId="{DE84BA00-C42A-49E1-8034-DF94AE31E0C0}" dt="2023-03-28T20:40:49.003" v="3754" actId="207"/>
          <ac:spMkLst>
            <pc:docMk/>
            <pc:sldMk cId="2849606042" sldId="770"/>
            <ac:spMk id="7" creationId="{0D2673CE-F33C-4A7F-B102-1DF0B9E46812}"/>
          </ac:spMkLst>
        </pc:spChg>
        <pc:spChg chg="mod">
          <ac:chgData name="Apgar, Heather" userId="3bdb2a8f-56d6-40ab-93e2-b4032ef6b24c" providerId="ADAL" clId="{DE84BA00-C42A-49E1-8034-DF94AE31E0C0}" dt="2023-03-28T20:40:55.106" v="3755" actId="207"/>
          <ac:spMkLst>
            <pc:docMk/>
            <pc:sldMk cId="2849606042" sldId="770"/>
            <ac:spMk id="9" creationId="{0F672A27-DF45-44B1-BD31-7D47ADD73975}"/>
          </ac:spMkLst>
        </pc:spChg>
        <pc:spChg chg="mod">
          <ac:chgData name="Apgar, Heather" userId="3bdb2a8f-56d6-40ab-93e2-b4032ef6b24c" providerId="ADAL" clId="{DE84BA00-C42A-49E1-8034-DF94AE31E0C0}" dt="2023-03-28T20:40:55.106" v="3755" actId="207"/>
          <ac:spMkLst>
            <pc:docMk/>
            <pc:sldMk cId="2849606042" sldId="770"/>
            <ac:spMk id="10" creationId="{CB69AD0D-231A-4670-952E-70A5DE34CEDB}"/>
          </ac:spMkLst>
        </pc:spChg>
        <pc:spChg chg="mod">
          <ac:chgData name="Apgar, Heather" userId="3bdb2a8f-56d6-40ab-93e2-b4032ef6b24c" providerId="ADAL" clId="{DE84BA00-C42A-49E1-8034-DF94AE31E0C0}" dt="2023-03-28T20:41:00.035" v="3756" actId="207"/>
          <ac:spMkLst>
            <pc:docMk/>
            <pc:sldMk cId="2849606042" sldId="770"/>
            <ac:spMk id="12" creationId="{D93A9320-0E5E-41A3-A4C8-F27F9565E9F9}"/>
          </ac:spMkLst>
        </pc:spChg>
        <pc:spChg chg="mod">
          <ac:chgData name="Apgar, Heather" userId="3bdb2a8f-56d6-40ab-93e2-b4032ef6b24c" providerId="ADAL" clId="{DE84BA00-C42A-49E1-8034-DF94AE31E0C0}" dt="2023-03-28T20:41:00.035" v="3756" actId="207"/>
          <ac:spMkLst>
            <pc:docMk/>
            <pc:sldMk cId="2849606042" sldId="770"/>
            <ac:spMk id="13" creationId="{B39CA5E7-158B-4165-9B80-CAF0417DE761}"/>
          </ac:spMkLst>
        </pc:spChg>
        <pc:spChg chg="mod">
          <ac:chgData name="Apgar, Heather" userId="3bdb2a8f-56d6-40ab-93e2-b4032ef6b24c" providerId="ADAL" clId="{DE84BA00-C42A-49E1-8034-DF94AE31E0C0}" dt="2023-03-28T20:41:05.632" v="3757" actId="207"/>
          <ac:spMkLst>
            <pc:docMk/>
            <pc:sldMk cId="2849606042" sldId="770"/>
            <ac:spMk id="15" creationId="{F16154A1-A015-4D18-A7BA-0BD38E50A66F}"/>
          </ac:spMkLst>
        </pc:spChg>
        <pc:spChg chg="mod">
          <ac:chgData name="Apgar, Heather" userId="3bdb2a8f-56d6-40ab-93e2-b4032ef6b24c" providerId="ADAL" clId="{DE84BA00-C42A-49E1-8034-DF94AE31E0C0}" dt="2023-03-28T20:41:05.632" v="3757" actId="207"/>
          <ac:spMkLst>
            <pc:docMk/>
            <pc:sldMk cId="2849606042" sldId="770"/>
            <ac:spMk id="16" creationId="{B7BA2873-6E54-4873-8BC0-1F25474806B8}"/>
          </ac:spMkLst>
        </pc:spChg>
        <pc:spChg chg="mod">
          <ac:chgData name="Apgar, Heather" userId="3bdb2a8f-56d6-40ab-93e2-b4032ef6b24c" providerId="ADAL" clId="{DE84BA00-C42A-49E1-8034-DF94AE31E0C0}" dt="2023-03-28T20:41:10.656" v="3758" actId="207"/>
          <ac:spMkLst>
            <pc:docMk/>
            <pc:sldMk cId="2849606042" sldId="770"/>
            <ac:spMk id="18" creationId="{6B1124DB-2318-4F7A-B6E9-C6C9E3693C31}"/>
          </ac:spMkLst>
        </pc:spChg>
        <pc:spChg chg="mod">
          <ac:chgData name="Apgar, Heather" userId="3bdb2a8f-56d6-40ab-93e2-b4032ef6b24c" providerId="ADAL" clId="{DE84BA00-C42A-49E1-8034-DF94AE31E0C0}" dt="2023-03-28T20:41:10.656" v="3758" actId="207"/>
          <ac:spMkLst>
            <pc:docMk/>
            <pc:sldMk cId="2849606042" sldId="770"/>
            <ac:spMk id="19" creationId="{0979918B-E8C0-4719-977D-4EB83B21BC21}"/>
          </ac:spMkLst>
        </pc:spChg>
        <pc:grpChg chg="mod">
          <ac:chgData name="Apgar, Heather" userId="3bdb2a8f-56d6-40ab-93e2-b4032ef6b24c" providerId="ADAL" clId="{DE84BA00-C42A-49E1-8034-DF94AE31E0C0}" dt="2023-03-28T20:40:49.003" v="3754" actId="207"/>
          <ac:grpSpMkLst>
            <pc:docMk/>
            <pc:sldMk cId="2849606042" sldId="770"/>
            <ac:grpSpMk id="5" creationId="{891BB23C-D79A-4AC0-8620-B9117A7D5527}"/>
          </ac:grpSpMkLst>
        </pc:grpChg>
        <pc:grpChg chg="mod">
          <ac:chgData name="Apgar, Heather" userId="3bdb2a8f-56d6-40ab-93e2-b4032ef6b24c" providerId="ADAL" clId="{DE84BA00-C42A-49E1-8034-DF94AE31E0C0}" dt="2023-03-28T20:40:55.106" v="3755" actId="207"/>
          <ac:grpSpMkLst>
            <pc:docMk/>
            <pc:sldMk cId="2849606042" sldId="770"/>
            <ac:grpSpMk id="8" creationId="{F8B2A656-C762-4AC9-AFFB-ADD2EFD23216}"/>
          </ac:grpSpMkLst>
        </pc:grpChg>
        <pc:grpChg chg="mod">
          <ac:chgData name="Apgar, Heather" userId="3bdb2a8f-56d6-40ab-93e2-b4032ef6b24c" providerId="ADAL" clId="{DE84BA00-C42A-49E1-8034-DF94AE31E0C0}" dt="2023-03-28T20:41:00.035" v="3756" actId="207"/>
          <ac:grpSpMkLst>
            <pc:docMk/>
            <pc:sldMk cId="2849606042" sldId="770"/>
            <ac:grpSpMk id="11" creationId="{EDAF3B67-16A7-4EC7-B381-892FADDAFD17}"/>
          </ac:grpSpMkLst>
        </pc:grpChg>
        <pc:grpChg chg="mod">
          <ac:chgData name="Apgar, Heather" userId="3bdb2a8f-56d6-40ab-93e2-b4032ef6b24c" providerId="ADAL" clId="{DE84BA00-C42A-49E1-8034-DF94AE31E0C0}" dt="2023-03-28T20:41:05.632" v="3757" actId="207"/>
          <ac:grpSpMkLst>
            <pc:docMk/>
            <pc:sldMk cId="2849606042" sldId="770"/>
            <ac:grpSpMk id="14" creationId="{BDF3635A-073A-47A3-8629-15CD08B01ADA}"/>
          </ac:grpSpMkLst>
        </pc:grpChg>
        <pc:grpChg chg="mod">
          <ac:chgData name="Apgar, Heather" userId="3bdb2a8f-56d6-40ab-93e2-b4032ef6b24c" providerId="ADAL" clId="{DE84BA00-C42A-49E1-8034-DF94AE31E0C0}" dt="2023-03-28T20:41:10.656" v="3758" actId="207"/>
          <ac:grpSpMkLst>
            <pc:docMk/>
            <pc:sldMk cId="2849606042" sldId="770"/>
            <ac:grpSpMk id="17" creationId="{94148472-0B63-434C-8B46-2E787C25F4AB}"/>
          </ac:grpSpMkLst>
        </pc:grpChg>
      </pc:sldChg>
      <pc:sldChg chg="modSp add mod modClrScheme chgLayout">
        <pc:chgData name="Apgar, Heather" userId="3bdb2a8f-56d6-40ab-93e2-b4032ef6b24c" providerId="ADAL" clId="{DE84BA00-C42A-49E1-8034-DF94AE31E0C0}" dt="2023-03-28T19:58:14.413" v="3062" actId="13822"/>
        <pc:sldMkLst>
          <pc:docMk/>
          <pc:sldMk cId="1749596299" sldId="785"/>
        </pc:sldMkLst>
        <pc:spChg chg="mod ord">
          <ac:chgData name="Apgar, Heather" userId="3bdb2a8f-56d6-40ab-93e2-b4032ef6b24c" providerId="ADAL" clId="{DE84BA00-C42A-49E1-8034-DF94AE31E0C0}" dt="2023-03-28T19:57:49.208" v="3059" actId="27636"/>
          <ac:spMkLst>
            <pc:docMk/>
            <pc:sldMk cId="1749596299" sldId="785"/>
            <ac:spMk id="2" creationId="{51DCB692-A7A7-4E59-BA6A-2D57EA2E764D}"/>
          </ac:spMkLst>
        </pc:spChg>
        <pc:spChg chg="mod ord">
          <ac:chgData name="Apgar, Heather" userId="3bdb2a8f-56d6-40ab-93e2-b4032ef6b24c" providerId="ADAL" clId="{DE84BA00-C42A-49E1-8034-DF94AE31E0C0}" dt="2023-03-28T19:57:49.176" v="3058" actId="700"/>
          <ac:spMkLst>
            <pc:docMk/>
            <pc:sldMk cId="1749596299" sldId="785"/>
            <ac:spMk id="3" creationId="{B70A6FD7-98A8-407C-865C-ABCE0229F10F}"/>
          </ac:spMkLst>
        </pc:spChg>
        <pc:spChg chg="mod ord">
          <ac:chgData name="Apgar, Heather" userId="3bdb2a8f-56d6-40ab-93e2-b4032ef6b24c" providerId="ADAL" clId="{DE84BA00-C42A-49E1-8034-DF94AE31E0C0}" dt="2023-03-28T19:57:49.176" v="3058" actId="700"/>
          <ac:spMkLst>
            <pc:docMk/>
            <pc:sldMk cId="1749596299" sldId="785"/>
            <ac:spMk id="4" creationId="{4D0B4B61-87AB-4EE5-BA57-873B78814297}"/>
          </ac:spMkLst>
        </pc:spChg>
        <pc:spChg chg="mod">
          <ac:chgData name="Apgar, Heather" userId="3bdb2a8f-56d6-40ab-93e2-b4032ef6b24c" providerId="ADAL" clId="{DE84BA00-C42A-49E1-8034-DF94AE31E0C0}" dt="2023-03-28T19:58:14.413" v="3062" actId="13822"/>
          <ac:spMkLst>
            <pc:docMk/>
            <pc:sldMk cId="1749596299" sldId="785"/>
            <ac:spMk id="5" creationId="{4E0F0EE2-3082-4CFC-9561-526E928ABE36}"/>
          </ac:spMkLst>
        </pc:spChg>
      </pc:sldChg>
      <pc:sldChg chg="modSp add mod modClrScheme chgLayout">
        <pc:chgData name="Apgar, Heather" userId="3bdb2a8f-56d6-40ab-93e2-b4032ef6b24c" providerId="ADAL" clId="{DE84BA00-C42A-49E1-8034-DF94AE31E0C0}" dt="2023-03-28T20:00:14.610" v="3092" actId="14100"/>
        <pc:sldMkLst>
          <pc:docMk/>
          <pc:sldMk cId="1556167554" sldId="790"/>
        </pc:sldMkLst>
        <pc:spChg chg="mod ord">
          <ac:chgData name="Apgar, Heather" userId="3bdb2a8f-56d6-40ab-93e2-b4032ef6b24c" providerId="ADAL" clId="{DE84BA00-C42A-49E1-8034-DF94AE31E0C0}" dt="2023-03-28T20:00:03.451" v="3087" actId="113"/>
          <ac:spMkLst>
            <pc:docMk/>
            <pc:sldMk cId="1556167554" sldId="790"/>
            <ac:spMk id="2" creationId="{F220C0C3-07D0-4211-8B29-0695E868EB1B}"/>
          </ac:spMkLst>
        </pc:spChg>
        <pc:spChg chg="mod ord">
          <ac:chgData name="Apgar, Heather" userId="3bdb2a8f-56d6-40ab-93e2-b4032ef6b24c" providerId="ADAL" clId="{DE84BA00-C42A-49E1-8034-DF94AE31E0C0}" dt="2023-03-28T20:00:14.610" v="3092" actId="14100"/>
          <ac:spMkLst>
            <pc:docMk/>
            <pc:sldMk cId="1556167554" sldId="790"/>
            <ac:spMk id="3" creationId="{21C9DE7F-003B-4FD5-B8A5-0C091E9F5E74}"/>
          </ac:spMkLst>
        </pc:spChg>
      </pc:sldChg>
      <pc:sldChg chg="addSp delSp modSp add mod ord modClrScheme chgLayout modNotesTx">
        <pc:chgData name="Apgar, Heather" userId="3bdb2a8f-56d6-40ab-93e2-b4032ef6b24c" providerId="ADAL" clId="{DE84BA00-C42A-49E1-8034-DF94AE31E0C0}" dt="2023-03-29T14:26:13.653" v="11923" actId="20577"/>
        <pc:sldMkLst>
          <pc:docMk/>
          <pc:sldMk cId="3468555160" sldId="793"/>
        </pc:sldMkLst>
        <pc:spChg chg="add del mod ord">
          <ac:chgData name="Apgar, Heather" userId="3bdb2a8f-56d6-40ab-93e2-b4032ef6b24c" providerId="ADAL" clId="{DE84BA00-C42A-49E1-8034-DF94AE31E0C0}" dt="2023-03-28T18:40:31.913" v="1935" actId="478"/>
          <ac:spMkLst>
            <pc:docMk/>
            <pc:sldMk cId="3468555160" sldId="793"/>
            <ac:spMk id="2" creationId="{82280358-294B-6F18-0419-8BF4B17E3CF9}"/>
          </ac:spMkLst>
        </pc:spChg>
        <pc:spChg chg="add del mod ord">
          <ac:chgData name="Apgar, Heather" userId="3bdb2a8f-56d6-40ab-93e2-b4032ef6b24c" providerId="ADAL" clId="{DE84BA00-C42A-49E1-8034-DF94AE31E0C0}" dt="2023-03-28T18:40:35.079" v="1936" actId="700"/>
          <ac:spMkLst>
            <pc:docMk/>
            <pc:sldMk cId="3468555160" sldId="793"/>
            <ac:spMk id="3" creationId="{1487BE1D-64AD-9882-BADD-201C9DCF73A8}"/>
          </ac:spMkLst>
        </pc:spChg>
        <pc:spChg chg="mod ord">
          <ac:chgData name="Apgar, Heather" userId="3bdb2a8f-56d6-40ab-93e2-b4032ef6b24c" providerId="ADAL" clId="{DE84BA00-C42A-49E1-8034-DF94AE31E0C0}" dt="2023-03-28T18:40:35.079" v="1936" actId="700"/>
          <ac:spMkLst>
            <pc:docMk/>
            <pc:sldMk cId="3468555160" sldId="793"/>
            <ac:spMk id="4" creationId="{C9EC3204-6FFB-4680-808C-63A657EB0D6B}"/>
          </ac:spMkLst>
        </pc:spChg>
        <pc:spChg chg="mod ord">
          <ac:chgData name="Apgar, Heather" userId="3bdb2a8f-56d6-40ab-93e2-b4032ef6b24c" providerId="ADAL" clId="{DE84BA00-C42A-49E1-8034-DF94AE31E0C0}" dt="2023-03-28T18:41:47.251" v="1955" actId="20577"/>
          <ac:spMkLst>
            <pc:docMk/>
            <pc:sldMk cId="3468555160" sldId="793"/>
            <ac:spMk id="5" creationId="{38CDEF0A-3C8C-4FF6-8305-66904998AB6F}"/>
          </ac:spMkLst>
        </pc:spChg>
        <pc:spChg chg="mod ord">
          <ac:chgData name="Apgar, Heather" userId="3bdb2a8f-56d6-40ab-93e2-b4032ef6b24c" providerId="ADAL" clId="{DE84BA00-C42A-49E1-8034-DF94AE31E0C0}" dt="2023-03-28T19:56:07.994" v="2691" actId="20577"/>
          <ac:spMkLst>
            <pc:docMk/>
            <pc:sldMk cId="3468555160" sldId="793"/>
            <ac:spMk id="6" creationId="{A7E8A248-5104-49D8-89D1-8250E5125A8F}"/>
          </ac:spMkLst>
        </pc:spChg>
        <pc:spChg chg="add del mod ord">
          <ac:chgData name="Apgar, Heather" userId="3bdb2a8f-56d6-40ab-93e2-b4032ef6b24c" providerId="ADAL" clId="{DE84BA00-C42A-49E1-8034-DF94AE31E0C0}" dt="2023-03-28T18:40:35.079" v="1936" actId="700"/>
          <ac:spMkLst>
            <pc:docMk/>
            <pc:sldMk cId="3468555160" sldId="793"/>
            <ac:spMk id="7" creationId="{B947ABC8-C2E1-0F2C-8632-39C8C4F8C1EA}"/>
          </ac:spMkLst>
        </pc:spChg>
        <pc:spChg chg="add mod ord">
          <ac:chgData name="Apgar, Heather" userId="3bdb2a8f-56d6-40ab-93e2-b4032ef6b24c" providerId="ADAL" clId="{DE84BA00-C42A-49E1-8034-DF94AE31E0C0}" dt="2023-03-28T18:41:19.120" v="1938" actId="207"/>
          <ac:spMkLst>
            <pc:docMk/>
            <pc:sldMk cId="3468555160" sldId="793"/>
            <ac:spMk id="8" creationId="{59A6240E-0BFB-4E04-227E-71292638C6F6}"/>
          </ac:spMkLst>
        </pc:spChg>
      </pc:sldChg>
      <pc:sldChg chg="addSp delSp modSp new mod modClrScheme chgLayout modNotesTx">
        <pc:chgData name="Apgar, Heather" userId="3bdb2a8f-56d6-40ab-93e2-b4032ef6b24c" providerId="ADAL" clId="{DE84BA00-C42A-49E1-8034-DF94AE31E0C0}" dt="2023-03-29T14:33:18.619" v="12686" actId="20577"/>
        <pc:sldMkLst>
          <pc:docMk/>
          <pc:sldMk cId="3504014086" sldId="794"/>
        </pc:sldMkLst>
        <pc:spChg chg="del mod ord">
          <ac:chgData name="Apgar, Heather" userId="3bdb2a8f-56d6-40ab-93e2-b4032ef6b24c" providerId="ADAL" clId="{DE84BA00-C42A-49E1-8034-DF94AE31E0C0}" dt="2023-03-28T20:16:06.487" v="3584" actId="478"/>
          <ac:spMkLst>
            <pc:docMk/>
            <pc:sldMk cId="3504014086" sldId="794"/>
            <ac:spMk id="2" creationId="{B41FE828-BA1E-BF19-97BF-E9971A03B0A0}"/>
          </ac:spMkLst>
        </pc:spChg>
        <pc:spChg chg="add del mod">
          <ac:chgData name="Apgar, Heather" userId="3bdb2a8f-56d6-40ab-93e2-b4032ef6b24c" providerId="ADAL" clId="{DE84BA00-C42A-49E1-8034-DF94AE31E0C0}" dt="2023-03-28T20:13:45.686" v="3576" actId="478"/>
          <ac:spMkLst>
            <pc:docMk/>
            <pc:sldMk cId="3504014086" sldId="794"/>
            <ac:spMk id="4" creationId="{DF139389-AD03-28D7-908E-BE16D0C588B3}"/>
          </ac:spMkLst>
        </pc:spChg>
        <pc:spChg chg="add del mod">
          <ac:chgData name="Apgar, Heather" userId="3bdb2a8f-56d6-40ab-93e2-b4032ef6b24c" providerId="ADAL" clId="{DE84BA00-C42A-49E1-8034-DF94AE31E0C0}" dt="2023-03-28T20:16:11.028" v="3585" actId="478"/>
          <ac:spMkLst>
            <pc:docMk/>
            <pc:sldMk cId="3504014086" sldId="794"/>
            <ac:spMk id="7" creationId="{9D7A75FF-C5C5-7E38-1878-DB587563D4C8}"/>
          </ac:spMkLst>
        </pc:spChg>
        <pc:picChg chg="add del">
          <ac:chgData name="Apgar, Heather" userId="3bdb2a8f-56d6-40ab-93e2-b4032ef6b24c" providerId="ADAL" clId="{DE84BA00-C42A-49E1-8034-DF94AE31E0C0}" dt="2023-03-28T20:13:08.279" v="3567"/>
          <ac:picMkLst>
            <pc:docMk/>
            <pc:sldMk cId="3504014086" sldId="794"/>
            <ac:picMk id="3" creationId="{ECB677AE-FBAE-2CF9-59AB-676A693F7A52}"/>
          </ac:picMkLst>
        </pc:picChg>
        <pc:picChg chg="add mod modCrop">
          <ac:chgData name="Apgar, Heather" userId="3bdb2a8f-56d6-40ab-93e2-b4032ef6b24c" providerId="ADAL" clId="{DE84BA00-C42A-49E1-8034-DF94AE31E0C0}" dt="2023-03-28T20:16:28.519" v="3590" actId="1440"/>
          <ac:picMkLst>
            <pc:docMk/>
            <pc:sldMk cId="3504014086" sldId="794"/>
            <ac:picMk id="5" creationId="{D927B50D-17FF-3E4F-54B6-F579C720838C}"/>
          </ac:picMkLst>
        </pc:picChg>
      </pc:sldChg>
      <pc:sldChg chg="addSp delSp modSp new mod">
        <pc:chgData name="Apgar, Heather" userId="3bdb2a8f-56d6-40ab-93e2-b4032ef6b24c" providerId="ADAL" clId="{DE84BA00-C42A-49E1-8034-DF94AE31E0C0}" dt="2023-03-28T20:40:18.199" v="3751" actId="12789"/>
        <pc:sldMkLst>
          <pc:docMk/>
          <pc:sldMk cId="3274993376" sldId="795"/>
        </pc:sldMkLst>
        <pc:spChg chg="mod">
          <ac:chgData name="Apgar, Heather" userId="3bdb2a8f-56d6-40ab-93e2-b4032ef6b24c" providerId="ADAL" clId="{DE84BA00-C42A-49E1-8034-DF94AE31E0C0}" dt="2023-03-28T20:18:44.204" v="3596" actId="20577"/>
          <ac:spMkLst>
            <pc:docMk/>
            <pc:sldMk cId="3274993376" sldId="795"/>
            <ac:spMk id="2" creationId="{3F82F7D8-E991-6770-8F46-46B28FF75DBF}"/>
          </ac:spMkLst>
        </pc:spChg>
        <pc:graphicFrameChg chg="add del mod">
          <ac:chgData name="Apgar, Heather" userId="3bdb2a8f-56d6-40ab-93e2-b4032ef6b24c" providerId="ADAL" clId="{DE84BA00-C42A-49E1-8034-DF94AE31E0C0}" dt="2023-03-28T20:18:32.821" v="3592"/>
          <ac:graphicFrameMkLst>
            <pc:docMk/>
            <pc:sldMk cId="3274993376" sldId="795"/>
            <ac:graphicFrameMk id="3" creationId="{E7C75BCA-5E26-0B6E-EC16-8CCBBDFF434D}"/>
          </ac:graphicFrameMkLst>
        </pc:graphicFrameChg>
        <pc:graphicFrameChg chg="add mod modGraphic">
          <ac:chgData name="Apgar, Heather" userId="3bdb2a8f-56d6-40ab-93e2-b4032ef6b24c" providerId="ADAL" clId="{DE84BA00-C42A-49E1-8034-DF94AE31E0C0}" dt="2023-03-28T20:40:18.199" v="3751" actId="12789"/>
          <ac:graphicFrameMkLst>
            <pc:docMk/>
            <pc:sldMk cId="3274993376" sldId="795"/>
            <ac:graphicFrameMk id="5" creationId="{1ABC20D5-7E37-0EC2-6A90-5C2B0A2A57BE}"/>
          </ac:graphicFrameMkLst>
        </pc:graphicFrameChg>
        <pc:picChg chg="add del">
          <ac:chgData name="Apgar, Heather" userId="3bdb2a8f-56d6-40ab-93e2-b4032ef6b24c" providerId="ADAL" clId="{DE84BA00-C42A-49E1-8034-DF94AE31E0C0}" dt="2023-03-28T20:18:38.162" v="3594"/>
          <ac:picMkLst>
            <pc:docMk/>
            <pc:sldMk cId="3274993376" sldId="795"/>
            <ac:picMk id="4" creationId="{D57A1B4D-9316-3130-8F80-4183F82CEB09}"/>
          </ac:picMkLst>
        </pc:picChg>
      </pc:sldChg>
      <pc:sldChg chg="modSp add del mod">
        <pc:chgData name="Apgar, Heather" userId="3bdb2a8f-56d6-40ab-93e2-b4032ef6b24c" providerId="ADAL" clId="{DE84BA00-C42A-49E1-8034-DF94AE31E0C0}" dt="2023-03-28T20:40:23.854" v="3752" actId="2696"/>
        <pc:sldMkLst>
          <pc:docMk/>
          <pc:sldMk cId="2066915873" sldId="796"/>
        </pc:sldMkLst>
        <pc:spChg chg="mod">
          <ac:chgData name="Apgar, Heather" userId="3bdb2a8f-56d6-40ab-93e2-b4032ef6b24c" providerId="ADAL" clId="{DE84BA00-C42A-49E1-8034-DF94AE31E0C0}" dt="2023-03-28T19:39:04.800" v="2171" actId="20577"/>
          <ac:spMkLst>
            <pc:docMk/>
            <pc:sldMk cId="2066915873" sldId="796"/>
            <ac:spMk id="2" creationId="{3F82F7D8-E991-6770-8F46-46B28FF75DBF}"/>
          </ac:spMkLst>
        </pc:spChg>
      </pc:sldChg>
      <pc:sldChg chg="addSp delSp modSp new mod chgLayout modNotesTx">
        <pc:chgData name="Apgar, Heather" userId="3bdb2a8f-56d6-40ab-93e2-b4032ef6b24c" providerId="ADAL" clId="{DE84BA00-C42A-49E1-8034-DF94AE31E0C0}" dt="2023-03-29T14:39:57.274" v="13659" actId="20577"/>
        <pc:sldMkLst>
          <pc:docMk/>
          <pc:sldMk cId="2539993192" sldId="797"/>
        </pc:sldMkLst>
        <pc:spChg chg="mod ord">
          <ac:chgData name="Apgar, Heather" userId="3bdb2a8f-56d6-40ab-93e2-b4032ef6b24c" providerId="ADAL" clId="{DE84BA00-C42A-49E1-8034-DF94AE31E0C0}" dt="2023-03-29T00:12:44.136" v="6562" actId="700"/>
          <ac:spMkLst>
            <pc:docMk/>
            <pc:sldMk cId="2539993192" sldId="797"/>
            <ac:spMk id="2" creationId="{40A154BF-1D21-8EDB-A69C-8EEF128AAA4E}"/>
          </ac:spMkLst>
        </pc:spChg>
        <pc:spChg chg="del mod">
          <ac:chgData name="Apgar, Heather" userId="3bdb2a8f-56d6-40ab-93e2-b4032ef6b24c" providerId="ADAL" clId="{DE84BA00-C42A-49E1-8034-DF94AE31E0C0}" dt="2023-03-29T00:10:38.741" v="6558" actId="478"/>
          <ac:spMkLst>
            <pc:docMk/>
            <pc:sldMk cId="2539993192" sldId="797"/>
            <ac:spMk id="3" creationId="{E06D0F01-F143-60D7-3F25-897FA7F7FECF}"/>
          </ac:spMkLst>
        </pc:spChg>
        <pc:spChg chg="add mod ord">
          <ac:chgData name="Apgar, Heather" userId="3bdb2a8f-56d6-40ab-93e2-b4032ef6b24c" providerId="ADAL" clId="{DE84BA00-C42A-49E1-8034-DF94AE31E0C0}" dt="2023-03-29T00:19:48.140" v="7284" actId="20577"/>
          <ac:spMkLst>
            <pc:docMk/>
            <pc:sldMk cId="2539993192" sldId="797"/>
            <ac:spMk id="5" creationId="{5A329766-022B-42B8-E62C-A43F0DDFD040}"/>
          </ac:spMkLst>
        </pc:spChg>
        <pc:spChg chg="add mod">
          <ac:chgData name="Apgar, Heather" userId="3bdb2a8f-56d6-40ab-93e2-b4032ef6b24c" providerId="ADAL" clId="{DE84BA00-C42A-49E1-8034-DF94AE31E0C0}" dt="2023-03-29T00:16:09.997" v="6875" actId="1076"/>
          <ac:spMkLst>
            <pc:docMk/>
            <pc:sldMk cId="2539993192" sldId="797"/>
            <ac:spMk id="6" creationId="{87D4BA80-45B0-9898-6975-D081940D0D54}"/>
          </ac:spMkLst>
        </pc:spChg>
        <pc:graphicFrameChg chg="add del mod">
          <ac:chgData name="Apgar, Heather" userId="3bdb2a8f-56d6-40ab-93e2-b4032ef6b24c" providerId="ADAL" clId="{DE84BA00-C42A-49E1-8034-DF94AE31E0C0}" dt="2023-03-29T00:11:36.190" v="6561" actId="478"/>
          <ac:graphicFrameMkLst>
            <pc:docMk/>
            <pc:sldMk cId="2539993192" sldId="797"/>
            <ac:graphicFrameMk id="4" creationId="{763CF9EE-5835-77FE-0134-3AAB20D7CFD3}"/>
          </ac:graphicFrameMkLst>
        </pc:graphicFrameChg>
      </pc:sldChg>
      <pc:sldChg chg="modSp new del mod">
        <pc:chgData name="Apgar, Heather" userId="3bdb2a8f-56d6-40ab-93e2-b4032ef6b24c" providerId="ADAL" clId="{DE84BA00-C42A-49E1-8034-DF94AE31E0C0}" dt="2023-03-29T00:16:49.873" v="6903" actId="2696"/>
        <pc:sldMkLst>
          <pc:docMk/>
          <pc:sldMk cId="551640396" sldId="798"/>
        </pc:sldMkLst>
        <pc:spChg chg="mod">
          <ac:chgData name="Apgar, Heather" userId="3bdb2a8f-56d6-40ab-93e2-b4032ef6b24c" providerId="ADAL" clId="{DE84BA00-C42A-49E1-8034-DF94AE31E0C0}" dt="2023-03-28T19:46:37.816" v="2208" actId="20577"/>
          <ac:spMkLst>
            <pc:docMk/>
            <pc:sldMk cId="551640396" sldId="798"/>
            <ac:spMk id="2" creationId="{B649CB16-C0DD-98C4-1D2E-339355AB8646}"/>
          </ac:spMkLst>
        </pc:spChg>
        <pc:spChg chg="mod">
          <ac:chgData name="Apgar, Heather" userId="3bdb2a8f-56d6-40ab-93e2-b4032ef6b24c" providerId="ADAL" clId="{DE84BA00-C42A-49E1-8034-DF94AE31E0C0}" dt="2023-03-29T00:16:33.979" v="6876" actId="14100"/>
          <ac:spMkLst>
            <pc:docMk/>
            <pc:sldMk cId="551640396" sldId="798"/>
            <ac:spMk id="3" creationId="{87E0F0A6-5448-D8DE-0911-CCED7E9943C4}"/>
          </ac:spMkLst>
        </pc:spChg>
      </pc:sldChg>
      <pc:sldChg chg="modSp new del mod">
        <pc:chgData name="Apgar, Heather" userId="3bdb2a8f-56d6-40ab-93e2-b4032ef6b24c" providerId="ADAL" clId="{DE84BA00-C42A-49E1-8034-DF94AE31E0C0}" dt="2023-03-29T00:20:42.344" v="7327" actId="2696"/>
        <pc:sldMkLst>
          <pc:docMk/>
          <pc:sldMk cId="3948061689" sldId="799"/>
        </pc:sldMkLst>
        <pc:spChg chg="mod">
          <ac:chgData name="Apgar, Heather" userId="3bdb2a8f-56d6-40ab-93e2-b4032ef6b24c" providerId="ADAL" clId="{DE84BA00-C42A-49E1-8034-DF94AE31E0C0}" dt="2023-03-28T19:46:56.162" v="2219" actId="20577"/>
          <ac:spMkLst>
            <pc:docMk/>
            <pc:sldMk cId="3948061689" sldId="799"/>
            <ac:spMk id="2" creationId="{FBEAE5E7-E5B1-904C-8B40-3706766CBEE9}"/>
          </ac:spMkLst>
        </pc:spChg>
      </pc:sldChg>
      <pc:sldChg chg="modSp new del mod">
        <pc:chgData name="Apgar, Heather" userId="3bdb2a8f-56d6-40ab-93e2-b4032ef6b24c" providerId="ADAL" clId="{DE84BA00-C42A-49E1-8034-DF94AE31E0C0}" dt="2023-03-29T00:23:07.057" v="7640" actId="2696"/>
        <pc:sldMkLst>
          <pc:docMk/>
          <pc:sldMk cId="3977063098" sldId="800"/>
        </pc:sldMkLst>
        <pc:spChg chg="mod">
          <ac:chgData name="Apgar, Heather" userId="3bdb2a8f-56d6-40ab-93e2-b4032ef6b24c" providerId="ADAL" clId="{DE84BA00-C42A-49E1-8034-DF94AE31E0C0}" dt="2023-03-28T19:47:03.205" v="2250" actId="20577"/>
          <ac:spMkLst>
            <pc:docMk/>
            <pc:sldMk cId="3977063098" sldId="800"/>
            <ac:spMk id="2" creationId="{911C523C-0B23-3FCC-A04A-2B0DE3AD1DA2}"/>
          </ac:spMkLst>
        </pc:spChg>
      </pc:sldChg>
      <pc:sldChg chg="modSp new del mod">
        <pc:chgData name="Apgar, Heather" userId="3bdb2a8f-56d6-40ab-93e2-b4032ef6b24c" providerId="ADAL" clId="{DE84BA00-C42A-49E1-8034-DF94AE31E0C0}" dt="2023-03-29T00:25:03.166" v="7754" actId="2696"/>
        <pc:sldMkLst>
          <pc:docMk/>
          <pc:sldMk cId="4171227662" sldId="801"/>
        </pc:sldMkLst>
        <pc:spChg chg="mod">
          <ac:chgData name="Apgar, Heather" userId="3bdb2a8f-56d6-40ab-93e2-b4032ef6b24c" providerId="ADAL" clId="{DE84BA00-C42A-49E1-8034-DF94AE31E0C0}" dt="2023-03-28T19:47:11.792" v="2285" actId="20577"/>
          <ac:spMkLst>
            <pc:docMk/>
            <pc:sldMk cId="4171227662" sldId="801"/>
            <ac:spMk id="2" creationId="{DF3DB25F-C5EF-256C-42A2-AC05E487D22A}"/>
          </ac:spMkLst>
        </pc:spChg>
      </pc:sldChg>
      <pc:sldChg chg="modSp new del mod">
        <pc:chgData name="Apgar, Heather" userId="3bdb2a8f-56d6-40ab-93e2-b4032ef6b24c" providerId="ADAL" clId="{DE84BA00-C42A-49E1-8034-DF94AE31E0C0}" dt="2023-03-29T00:37:09.137" v="8679" actId="2696"/>
        <pc:sldMkLst>
          <pc:docMk/>
          <pc:sldMk cId="3136514350" sldId="802"/>
        </pc:sldMkLst>
        <pc:spChg chg="mod">
          <ac:chgData name="Apgar, Heather" userId="3bdb2a8f-56d6-40ab-93e2-b4032ef6b24c" providerId="ADAL" clId="{DE84BA00-C42A-49E1-8034-DF94AE31E0C0}" dt="2023-03-28T19:47:31.002" v="2331" actId="20577"/>
          <ac:spMkLst>
            <pc:docMk/>
            <pc:sldMk cId="3136514350" sldId="802"/>
            <ac:spMk id="2" creationId="{F31FCDE2-5BD3-0242-86A0-ED74D5DDB81D}"/>
          </ac:spMkLst>
        </pc:spChg>
      </pc:sldChg>
      <pc:sldChg chg="modSp new del mod">
        <pc:chgData name="Apgar, Heather" userId="3bdb2a8f-56d6-40ab-93e2-b4032ef6b24c" providerId="ADAL" clId="{DE84BA00-C42A-49E1-8034-DF94AE31E0C0}" dt="2023-03-29T00:37:40.756" v="8681" actId="2696"/>
        <pc:sldMkLst>
          <pc:docMk/>
          <pc:sldMk cId="2229574565" sldId="803"/>
        </pc:sldMkLst>
        <pc:spChg chg="mod">
          <ac:chgData name="Apgar, Heather" userId="3bdb2a8f-56d6-40ab-93e2-b4032ef6b24c" providerId="ADAL" clId="{DE84BA00-C42A-49E1-8034-DF94AE31E0C0}" dt="2023-03-28T19:47:48.709" v="2362" actId="20577"/>
          <ac:spMkLst>
            <pc:docMk/>
            <pc:sldMk cId="2229574565" sldId="803"/>
            <ac:spMk id="2" creationId="{58E28483-2957-6320-D3CF-077D424943CC}"/>
          </ac:spMkLst>
        </pc:spChg>
      </pc:sldChg>
      <pc:sldChg chg="modSp new del mod">
        <pc:chgData name="Apgar, Heather" userId="3bdb2a8f-56d6-40ab-93e2-b4032ef6b24c" providerId="ADAL" clId="{DE84BA00-C42A-49E1-8034-DF94AE31E0C0}" dt="2023-03-29T13:39:21.631" v="9173" actId="2696"/>
        <pc:sldMkLst>
          <pc:docMk/>
          <pc:sldMk cId="4098864997" sldId="804"/>
        </pc:sldMkLst>
        <pc:spChg chg="mod">
          <ac:chgData name="Apgar, Heather" userId="3bdb2a8f-56d6-40ab-93e2-b4032ef6b24c" providerId="ADAL" clId="{DE84BA00-C42A-49E1-8034-DF94AE31E0C0}" dt="2023-03-28T19:48:02.258" v="2414" actId="14100"/>
          <ac:spMkLst>
            <pc:docMk/>
            <pc:sldMk cId="4098864997" sldId="804"/>
            <ac:spMk id="2" creationId="{490FC10A-85F9-1BF9-7006-47C8D5F897D1}"/>
          </ac:spMkLst>
        </pc:spChg>
      </pc:sldChg>
      <pc:sldChg chg="modSp new del mod">
        <pc:chgData name="Apgar, Heather" userId="3bdb2a8f-56d6-40ab-93e2-b4032ef6b24c" providerId="ADAL" clId="{DE84BA00-C42A-49E1-8034-DF94AE31E0C0}" dt="2023-03-29T13:57:01.832" v="9270" actId="2696"/>
        <pc:sldMkLst>
          <pc:docMk/>
          <pc:sldMk cId="1732897528" sldId="805"/>
        </pc:sldMkLst>
        <pc:spChg chg="mod">
          <ac:chgData name="Apgar, Heather" userId="3bdb2a8f-56d6-40ab-93e2-b4032ef6b24c" providerId="ADAL" clId="{DE84BA00-C42A-49E1-8034-DF94AE31E0C0}" dt="2023-03-28T19:48:11.192" v="2423" actId="20577"/>
          <ac:spMkLst>
            <pc:docMk/>
            <pc:sldMk cId="1732897528" sldId="805"/>
            <ac:spMk id="2" creationId="{4392D214-9A97-9C50-EDC8-74A7B45E5DCB}"/>
          </ac:spMkLst>
        </pc:spChg>
      </pc:sldChg>
      <pc:sldChg chg="modSp new del mod">
        <pc:chgData name="Apgar, Heather" userId="3bdb2a8f-56d6-40ab-93e2-b4032ef6b24c" providerId="ADAL" clId="{DE84BA00-C42A-49E1-8034-DF94AE31E0C0}" dt="2023-03-29T14:10:12.214" v="9522" actId="2696"/>
        <pc:sldMkLst>
          <pc:docMk/>
          <pc:sldMk cId="2025807392" sldId="806"/>
        </pc:sldMkLst>
        <pc:spChg chg="mod">
          <ac:chgData name="Apgar, Heather" userId="3bdb2a8f-56d6-40ab-93e2-b4032ef6b24c" providerId="ADAL" clId="{DE84BA00-C42A-49E1-8034-DF94AE31E0C0}" dt="2023-03-28T19:48:14.512" v="2431" actId="20577"/>
          <ac:spMkLst>
            <pc:docMk/>
            <pc:sldMk cId="2025807392" sldId="806"/>
            <ac:spMk id="2" creationId="{2FB0224C-8198-EE18-E437-A2C433518783}"/>
          </ac:spMkLst>
        </pc:spChg>
      </pc:sldChg>
      <pc:sldChg chg="modSp new del mod">
        <pc:chgData name="Apgar, Heather" userId="3bdb2a8f-56d6-40ab-93e2-b4032ef6b24c" providerId="ADAL" clId="{DE84BA00-C42A-49E1-8034-DF94AE31E0C0}" dt="2023-03-29T14:15:40.741" v="9770" actId="2696"/>
        <pc:sldMkLst>
          <pc:docMk/>
          <pc:sldMk cId="3553390706" sldId="807"/>
        </pc:sldMkLst>
        <pc:spChg chg="mod">
          <ac:chgData name="Apgar, Heather" userId="3bdb2a8f-56d6-40ab-93e2-b4032ef6b24c" providerId="ADAL" clId="{DE84BA00-C42A-49E1-8034-DF94AE31E0C0}" dt="2023-03-28T19:48:18.256" v="2445" actId="20577"/>
          <ac:spMkLst>
            <pc:docMk/>
            <pc:sldMk cId="3553390706" sldId="807"/>
            <ac:spMk id="2" creationId="{F7944CE3-D7A0-3F48-2481-EE275EB7822F}"/>
          </ac:spMkLst>
        </pc:spChg>
      </pc:sldChg>
      <pc:sldChg chg="addSp delSp modSp add mod ord modNotesTx">
        <pc:chgData name="Apgar, Heather" userId="3bdb2a8f-56d6-40ab-93e2-b4032ef6b24c" providerId="ADAL" clId="{DE84BA00-C42A-49E1-8034-DF94AE31E0C0}" dt="2023-03-28T19:56:34.656" v="2717"/>
        <pc:sldMkLst>
          <pc:docMk/>
          <pc:sldMk cId="2126970438" sldId="808"/>
        </pc:sldMkLst>
        <pc:spChg chg="add mod">
          <ac:chgData name="Apgar, Heather" userId="3bdb2a8f-56d6-40ab-93e2-b4032ef6b24c" providerId="ADAL" clId="{DE84BA00-C42A-49E1-8034-DF94AE31E0C0}" dt="2023-03-28T19:56:27.356" v="2714" actId="478"/>
          <ac:spMkLst>
            <pc:docMk/>
            <pc:sldMk cId="2126970438" sldId="808"/>
            <ac:spMk id="3" creationId="{C7933759-F94C-CFF2-D5DA-D441AB346AB8}"/>
          </ac:spMkLst>
        </pc:spChg>
        <pc:spChg chg="del mod">
          <ac:chgData name="Apgar, Heather" userId="3bdb2a8f-56d6-40ab-93e2-b4032ef6b24c" providerId="ADAL" clId="{DE84BA00-C42A-49E1-8034-DF94AE31E0C0}" dt="2023-03-28T19:56:27.356" v="2714" actId="478"/>
          <ac:spMkLst>
            <pc:docMk/>
            <pc:sldMk cId="2126970438" sldId="808"/>
            <ac:spMk id="5" creationId="{38CDEF0A-3C8C-4FF6-8305-66904998AB6F}"/>
          </ac:spMkLst>
        </pc:spChg>
        <pc:spChg chg="mod">
          <ac:chgData name="Apgar, Heather" userId="3bdb2a8f-56d6-40ab-93e2-b4032ef6b24c" providerId="ADAL" clId="{DE84BA00-C42A-49E1-8034-DF94AE31E0C0}" dt="2023-03-28T19:56:24.833" v="2713" actId="20577"/>
          <ac:spMkLst>
            <pc:docMk/>
            <pc:sldMk cId="2126970438" sldId="808"/>
            <ac:spMk id="6" creationId="{A7E8A248-5104-49D8-89D1-8250E5125A8F}"/>
          </ac:spMkLst>
        </pc:spChg>
        <pc:spChg chg="mod">
          <ac:chgData name="Apgar, Heather" userId="3bdb2a8f-56d6-40ab-93e2-b4032ef6b24c" providerId="ADAL" clId="{DE84BA00-C42A-49E1-8034-DF94AE31E0C0}" dt="2023-03-28T19:51:59.630" v="2656" actId="207"/>
          <ac:spMkLst>
            <pc:docMk/>
            <pc:sldMk cId="2126970438" sldId="808"/>
            <ac:spMk id="8" creationId="{59A6240E-0BFB-4E04-227E-71292638C6F6}"/>
          </ac:spMkLst>
        </pc:spChg>
        <pc:spChg chg="add del">
          <ac:chgData name="Apgar, Heather" userId="3bdb2a8f-56d6-40ab-93e2-b4032ef6b24c" providerId="ADAL" clId="{DE84BA00-C42A-49E1-8034-DF94AE31E0C0}" dt="2023-03-28T19:56:33.707" v="2716" actId="22"/>
          <ac:spMkLst>
            <pc:docMk/>
            <pc:sldMk cId="2126970438" sldId="808"/>
            <ac:spMk id="9" creationId="{DB3BB1CA-463F-3310-382D-766BF014F1B3}"/>
          </ac:spMkLst>
        </pc:spChg>
      </pc:sldChg>
      <pc:sldChg chg="modSp add mod ord modClrScheme chgLayout modNotesTx">
        <pc:chgData name="Apgar, Heather" userId="3bdb2a8f-56d6-40ab-93e2-b4032ef6b24c" providerId="ADAL" clId="{DE84BA00-C42A-49E1-8034-DF94AE31E0C0}" dt="2023-03-28T19:57:36.592" v="3057" actId="20577"/>
        <pc:sldMkLst>
          <pc:docMk/>
          <pc:sldMk cId="3678527350" sldId="824"/>
        </pc:sldMkLst>
        <pc:spChg chg="mod ord">
          <ac:chgData name="Apgar, Heather" userId="3bdb2a8f-56d6-40ab-93e2-b4032ef6b24c" providerId="ADAL" clId="{DE84BA00-C42A-49E1-8034-DF94AE31E0C0}" dt="2023-03-28T19:53:31.006" v="2658" actId="700"/>
          <ac:spMkLst>
            <pc:docMk/>
            <pc:sldMk cId="3678527350" sldId="824"/>
            <ac:spMk id="2" creationId="{2AD32899-4B65-3913-CB7F-A55405CDB6A5}"/>
          </ac:spMkLst>
        </pc:spChg>
        <pc:spChg chg="mod ord">
          <ac:chgData name="Apgar, Heather" userId="3bdb2a8f-56d6-40ab-93e2-b4032ef6b24c" providerId="ADAL" clId="{DE84BA00-C42A-49E1-8034-DF94AE31E0C0}" dt="2023-03-28T19:53:36.259" v="2659" actId="14100"/>
          <ac:spMkLst>
            <pc:docMk/>
            <pc:sldMk cId="3678527350" sldId="824"/>
            <ac:spMk id="3" creationId="{40A82B01-B335-399E-FEE9-67371A3F516C}"/>
          </ac:spMkLst>
        </pc:spChg>
        <pc:spChg chg="mod ord">
          <ac:chgData name="Apgar, Heather" userId="3bdb2a8f-56d6-40ab-93e2-b4032ef6b24c" providerId="ADAL" clId="{DE84BA00-C42A-49E1-8034-DF94AE31E0C0}" dt="2023-03-28T19:53:31.006" v="2658" actId="700"/>
          <ac:spMkLst>
            <pc:docMk/>
            <pc:sldMk cId="3678527350" sldId="824"/>
            <ac:spMk id="4" creationId="{4C22680E-6C7A-E9E5-32D8-D2E4D778E75E}"/>
          </ac:spMkLst>
        </pc:spChg>
        <pc:picChg chg="mod">
          <ac:chgData name="Apgar, Heather" userId="3bdb2a8f-56d6-40ab-93e2-b4032ef6b24c" providerId="ADAL" clId="{DE84BA00-C42A-49E1-8034-DF94AE31E0C0}" dt="2023-03-28T19:53:44.951" v="2660" actId="1076"/>
          <ac:picMkLst>
            <pc:docMk/>
            <pc:sldMk cId="3678527350" sldId="824"/>
            <ac:picMk id="8" creationId="{555DF093-A053-2357-BD56-A16C7451603D}"/>
          </ac:picMkLst>
        </pc:picChg>
      </pc:sldChg>
      <pc:sldChg chg="new del">
        <pc:chgData name="Apgar, Heather" userId="3bdb2a8f-56d6-40ab-93e2-b4032ef6b24c" providerId="ADAL" clId="{DE84BA00-C42A-49E1-8034-DF94AE31E0C0}" dt="2023-03-28T19:55:50.808" v="2672" actId="2696"/>
        <pc:sldMkLst>
          <pc:docMk/>
          <pc:sldMk cId="1214257299" sldId="825"/>
        </pc:sldMkLst>
      </pc:sldChg>
      <pc:sldChg chg="addSp modSp new mod modClrScheme chgLayout">
        <pc:chgData name="Apgar, Heather" userId="3bdb2a8f-56d6-40ab-93e2-b4032ef6b24c" providerId="ADAL" clId="{DE84BA00-C42A-49E1-8034-DF94AE31E0C0}" dt="2023-03-28T20:04:12.158" v="3511" actId="6549"/>
        <pc:sldMkLst>
          <pc:docMk/>
          <pc:sldMk cId="3334896794" sldId="825"/>
        </pc:sldMkLst>
        <pc:spChg chg="mod ord">
          <ac:chgData name="Apgar, Heather" userId="3bdb2a8f-56d6-40ab-93e2-b4032ef6b24c" providerId="ADAL" clId="{DE84BA00-C42A-49E1-8034-DF94AE31E0C0}" dt="2023-03-28T20:02:55.172" v="3370" actId="700"/>
          <ac:spMkLst>
            <pc:docMk/>
            <pc:sldMk cId="3334896794" sldId="825"/>
            <ac:spMk id="2" creationId="{1DD377A6-3AC7-03B0-35FA-7C4AB60F3160}"/>
          </ac:spMkLst>
        </pc:spChg>
        <pc:spChg chg="mod ord">
          <ac:chgData name="Apgar, Heather" userId="3bdb2a8f-56d6-40ab-93e2-b4032ef6b24c" providerId="ADAL" clId="{DE84BA00-C42A-49E1-8034-DF94AE31E0C0}" dt="2023-03-28T20:03:54.136" v="3506" actId="403"/>
          <ac:spMkLst>
            <pc:docMk/>
            <pc:sldMk cId="3334896794" sldId="825"/>
            <ac:spMk id="3" creationId="{5AF8DD20-E8A1-7990-091A-1AB9D092497E}"/>
          </ac:spMkLst>
        </pc:spChg>
        <pc:spChg chg="add mod ord">
          <ac:chgData name="Apgar, Heather" userId="3bdb2a8f-56d6-40ab-93e2-b4032ef6b24c" providerId="ADAL" clId="{DE84BA00-C42A-49E1-8034-DF94AE31E0C0}" dt="2023-03-28T20:04:12.158" v="3511" actId="6549"/>
          <ac:spMkLst>
            <pc:docMk/>
            <pc:sldMk cId="3334896794" sldId="825"/>
            <ac:spMk id="4" creationId="{81DAE9F0-4939-8F57-0B58-1DE1B4D5C12E}"/>
          </ac:spMkLst>
        </pc:spChg>
      </pc:sldChg>
      <pc:sldChg chg="addSp modSp new mod">
        <pc:chgData name="Apgar, Heather" userId="3bdb2a8f-56d6-40ab-93e2-b4032ef6b24c" providerId="ADAL" clId="{DE84BA00-C42A-49E1-8034-DF94AE31E0C0}" dt="2023-03-28T20:07:05.255" v="3565" actId="12385"/>
        <pc:sldMkLst>
          <pc:docMk/>
          <pc:sldMk cId="704869891" sldId="826"/>
        </pc:sldMkLst>
        <pc:spChg chg="mod">
          <ac:chgData name="Apgar, Heather" userId="3bdb2a8f-56d6-40ab-93e2-b4032ef6b24c" providerId="ADAL" clId="{DE84BA00-C42A-49E1-8034-DF94AE31E0C0}" dt="2023-03-28T20:06:19.274" v="3556" actId="20577"/>
          <ac:spMkLst>
            <pc:docMk/>
            <pc:sldMk cId="704869891" sldId="826"/>
            <ac:spMk id="2" creationId="{DDE6399F-BA74-30F2-CF52-B5A232921303}"/>
          </ac:spMkLst>
        </pc:spChg>
        <pc:spChg chg="mod">
          <ac:chgData name="Apgar, Heather" userId="3bdb2a8f-56d6-40ab-93e2-b4032ef6b24c" providerId="ADAL" clId="{DE84BA00-C42A-49E1-8034-DF94AE31E0C0}" dt="2023-03-28T20:06:45.632" v="3562" actId="404"/>
          <ac:spMkLst>
            <pc:docMk/>
            <pc:sldMk cId="704869891" sldId="826"/>
            <ac:spMk id="3" creationId="{CD3588A0-A00C-0F6D-2347-343B10133DDC}"/>
          </ac:spMkLst>
        </pc:spChg>
        <pc:graphicFrameChg chg="add mod modGraphic">
          <ac:chgData name="Apgar, Heather" userId="3bdb2a8f-56d6-40ab-93e2-b4032ef6b24c" providerId="ADAL" clId="{DE84BA00-C42A-49E1-8034-DF94AE31E0C0}" dt="2023-03-28T20:07:03.058" v="3564" actId="12385"/>
          <ac:graphicFrameMkLst>
            <pc:docMk/>
            <pc:sldMk cId="704869891" sldId="826"/>
            <ac:graphicFrameMk id="4" creationId="{332F7089-0CED-BEAF-AA28-2137E2195747}"/>
          </ac:graphicFrameMkLst>
        </pc:graphicFrameChg>
        <pc:graphicFrameChg chg="add mod modGraphic">
          <ac:chgData name="Apgar, Heather" userId="3bdb2a8f-56d6-40ab-93e2-b4032ef6b24c" providerId="ADAL" clId="{DE84BA00-C42A-49E1-8034-DF94AE31E0C0}" dt="2023-03-28T20:07:05.255" v="3565" actId="12385"/>
          <ac:graphicFrameMkLst>
            <pc:docMk/>
            <pc:sldMk cId="704869891" sldId="826"/>
            <ac:graphicFrameMk id="5" creationId="{992B2E10-C1C4-0950-59B6-8CB2BA6FD021}"/>
          </ac:graphicFrameMkLst>
        </pc:graphicFrameChg>
      </pc:sldChg>
      <pc:sldChg chg="addSp delSp modSp new mod modNotesTx">
        <pc:chgData name="Apgar, Heather" userId="3bdb2a8f-56d6-40ab-93e2-b4032ef6b24c" providerId="ADAL" clId="{DE84BA00-C42A-49E1-8034-DF94AE31E0C0}" dt="2023-03-29T14:31:54.130" v="12577"/>
        <pc:sldMkLst>
          <pc:docMk/>
          <pc:sldMk cId="1976372720" sldId="827"/>
        </pc:sldMkLst>
        <pc:spChg chg="mod">
          <ac:chgData name="Apgar, Heather" userId="3bdb2a8f-56d6-40ab-93e2-b4032ef6b24c" providerId="ADAL" clId="{DE84BA00-C42A-49E1-8034-DF94AE31E0C0}" dt="2023-03-28T23:43:06.195" v="6234" actId="1076"/>
          <ac:spMkLst>
            <pc:docMk/>
            <pc:sldMk cId="1976372720" sldId="827"/>
            <ac:spMk id="2" creationId="{2F8C7A46-AB81-2E86-4275-2D93469D968D}"/>
          </ac:spMkLst>
        </pc:spChg>
        <pc:spChg chg="del mod">
          <ac:chgData name="Apgar, Heather" userId="3bdb2a8f-56d6-40ab-93e2-b4032ef6b24c" providerId="ADAL" clId="{DE84BA00-C42A-49E1-8034-DF94AE31E0C0}" dt="2023-03-28T23:36:57.225" v="6059" actId="478"/>
          <ac:spMkLst>
            <pc:docMk/>
            <pc:sldMk cId="1976372720" sldId="827"/>
            <ac:spMk id="3" creationId="{B1A7BE97-D6F9-C5D0-2ABE-52FDCBCC3B79}"/>
          </ac:spMkLst>
        </pc:spChg>
        <pc:spChg chg="add del mod">
          <ac:chgData name="Apgar, Heather" userId="3bdb2a8f-56d6-40ab-93e2-b4032ef6b24c" providerId="ADAL" clId="{DE84BA00-C42A-49E1-8034-DF94AE31E0C0}" dt="2023-03-28T23:36:59.233" v="6060" actId="478"/>
          <ac:spMkLst>
            <pc:docMk/>
            <pc:sldMk cId="1976372720" sldId="827"/>
            <ac:spMk id="5" creationId="{A6953FF5-B70A-4CA0-DD80-0D43B5E45212}"/>
          </ac:spMkLst>
        </pc:spChg>
        <pc:spChg chg="add mod ord topLvl">
          <ac:chgData name="Apgar, Heather" userId="3bdb2a8f-56d6-40ab-93e2-b4032ef6b24c" providerId="ADAL" clId="{DE84BA00-C42A-49E1-8034-DF94AE31E0C0}" dt="2023-03-29T00:01:18.123" v="6442" actId="1076"/>
          <ac:spMkLst>
            <pc:docMk/>
            <pc:sldMk cId="1976372720" sldId="827"/>
            <ac:spMk id="6" creationId="{281C0F10-B66A-79AC-E769-A49EBC0DD1E4}"/>
          </ac:spMkLst>
        </pc:spChg>
        <pc:spChg chg="add del mod">
          <ac:chgData name="Apgar, Heather" userId="3bdb2a8f-56d6-40ab-93e2-b4032ef6b24c" providerId="ADAL" clId="{DE84BA00-C42A-49E1-8034-DF94AE31E0C0}" dt="2023-03-28T23:54:49.934" v="6350" actId="478"/>
          <ac:spMkLst>
            <pc:docMk/>
            <pc:sldMk cId="1976372720" sldId="827"/>
            <ac:spMk id="7" creationId="{E623D442-83A0-0F28-C3BE-F673357D9150}"/>
          </ac:spMkLst>
        </pc:spChg>
        <pc:spChg chg="add del mod">
          <ac:chgData name="Apgar, Heather" userId="3bdb2a8f-56d6-40ab-93e2-b4032ef6b24c" providerId="ADAL" clId="{DE84BA00-C42A-49E1-8034-DF94AE31E0C0}" dt="2023-03-28T23:55:16.865" v="6355" actId="478"/>
          <ac:spMkLst>
            <pc:docMk/>
            <pc:sldMk cId="1976372720" sldId="827"/>
            <ac:spMk id="8" creationId="{46079765-3578-4396-90A8-B33A5656B829}"/>
          </ac:spMkLst>
        </pc:spChg>
        <pc:spChg chg="add del mod">
          <ac:chgData name="Apgar, Heather" userId="3bdb2a8f-56d6-40ab-93e2-b4032ef6b24c" providerId="ADAL" clId="{DE84BA00-C42A-49E1-8034-DF94AE31E0C0}" dt="2023-03-28T23:54:48.532" v="6349" actId="478"/>
          <ac:spMkLst>
            <pc:docMk/>
            <pc:sldMk cId="1976372720" sldId="827"/>
            <ac:spMk id="9" creationId="{A1683964-7852-3962-C929-0D0D492542F7}"/>
          </ac:spMkLst>
        </pc:spChg>
        <pc:spChg chg="add del mod">
          <ac:chgData name="Apgar, Heather" userId="3bdb2a8f-56d6-40ab-93e2-b4032ef6b24c" providerId="ADAL" clId="{DE84BA00-C42A-49E1-8034-DF94AE31E0C0}" dt="2023-03-28T23:42:31.324" v="6208" actId="21"/>
          <ac:spMkLst>
            <pc:docMk/>
            <pc:sldMk cId="1976372720" sldId="827"/>
            <ac:spMk id="10" creationId="{38438CB4-69D9-83C5-34DE-8DB54954B125}"/>
          </ac:spMkLst>
        </pc:spChg>
        <pc:spChg chg="add mod topLvl">
          <ac:chgData name="Apgar, Heather" userId="3bdb2a8f-56d6-40ab-93e2-b4032ef6b24c" providerId="ADAL" clId="{DE84BA00-C42A-49E1-8034-DF94AE31E0C0}" dt="2023-03-29T00:01:18.123" v="6442" actId="1076"/>
          <ac:spMkLst>
            <pc:docMk/>
            <pc:sldMk cId="1976372720" sldId="827"/>
            <ac:spMk id="13" creationId="{D9FD42E1-7969-5E05-3B7C-556B13FCA49D}"/>
          </ac:spMkLst>
        </pc:spChg>
        <pc:spChg chg="add mod topLvl">
          <ac:chgData name="Apgar, Heather" userId="3bdb2a8f-56d6-40ab-93e2-b4032ef6b24c" providerId="ADAL" clId="{DE84BA00-C42A-49E1-8034-DF94AE31E0C0}" dt="2023-03-29T00:01:18.123" v="6442" actId="1076"/>
          <ac:spMkLst>
            <pc:docMk/>
            <pc:sldMk cId="1976372720" sldId="827"/>
            <ac:spMk id="14" creationId="{4BC4C914-9413-DD6F-006D-255A99DAAD41}"/>
          </ac:spMkLst>
        </pc:spChg>
        <pc:spChg chg="add del mod">
          <ac:chgData name="Apgar, Heather" userId="3bdb2a8f-56d6-40ab-93e2-b4032ef6b24c" providerId="ADAL" clId="{DE84BA00-C42A-49E1-8034-DF94AE31E0C0}" dt="2023-03-28T23:47:50.888" v="6260" actId="478"/>
          <ac:spMkLst>
            <pc:docMk/>
            <pc:sldMk cId="1976372720" sldId="827"/>
            <ac:spMk id="15" creationId="{97685BE3-AF36-035D-CC0B-1A4252F9030D}"/>
          </ac:spMkLst>
        </pc:spChg>
        <pc:spChg chg="add mod topLvl">
          <ac:chgData name="Apgar, Heather" userId="3bdb2a8f-56d6-40ab-93e2-b4032ef6b24c" providerId="ADAL" clId="{DE84BA00-C42A-49E1-8034-DF94AE31E0C0}" dt="2023-03-28T23:57:29.982" v="6375" actId="165"/>
          <ac:spMkLst>
            <pc:docMk/>
            <pc:sldMk cId="1976372720" sldId="827"/>
            <ac:spMk id="16" creationId="{3E9FEB2D-7B0D-1DC9-70CC-9F1EE437FF2A}"/>
          </ac:spMkLst>
        </pc:spChg>
        <pc:spChg chg="add mod topLvl">
          <ac:chgData name="Apgar, Heather" userId="3bdb2a8f-56d6-40ab-93e2-b4032ef6b24c" providerId="ADAL" clId="{DE84BA00-C42A-49E1-8034-DF94AE31E0C0}" dt="2023-03-28T23:57:29.982" v="6375" actId="165"/>
          <ac:spMkLst>
            <pc:docMk/>
            <pc:sldMk cId="1976372720" sldId="827"/>
            <ac:spMk id="17" creationId="{480B5740-5E49-B005-ABE3-A4097B833757}"/>
          </ac:spMkLst>
        </pc:spChg>
        <pc:spChg chg="add mod topLvl">
          <ac:chgData name="Apgar, Heather" userId="3bdb2a8f-56d6-40ab-93e2-b4032ef6b24c" providerId="ADAL" clId="{DE84BA00-C42A-49E1-8034-DF94AE31E0C0}" dt="2023-03-28T23:57:29.982" v="6375" actId="165"/>
          <ac:spMkLst>
            <pc:docMk/>
            <pc:sldMk cId="1976372720" sldId="827"/>
            <ac:spMk id="18" creationId="{F5B82433-310C-33E7-A5BA-B7D966194258}"/>
          </ac:spMkLst>
        </pc:spChg>
        <pc:spChg chg="mod">
          <ac:chgData name="Apgar, Heather" userId="3bdb2a8f-56d6-40ab-93e2-b4032ef6b24c" providerId="ADAL" clId="{DE84BA00-C42A-49E1-8034-DF94AE31E0C0}" dt="2023-03-28T23:51:46.203" v="6306"/>
          <ac:spMkLst>
            <pc:docMk/>
            <pc:sldMk cId="1976372720" sldId="827"/>
            <ac:spMk id="26" creationId="{00D2C870-1ACA-19E5-AC3E-0C86F1695ABF}"/>
          </ac:spMkLst>
        </pc:spChg>
        <pc:spChg chg="mod">
          <ac:chgData name="Apgar, Heather" userId="3bdb2a8f-56d6-40ab-93e2-b4032ef6b24c" providerId="ADAL" clId="{DE84BA00-C42A-49E1-8034-DF94AE31E0C0}" dt="2023-03-28T23:51:46.203" v="6306"/>
          <ac:spMkLst>
            <pc:docMk/>
            <pc:sldMk cId="1976372720" sldId="827"/>
            <ac:spMk id="29" creationId="{028C3F99-28BE-ABBC-DDD3-393351C243C1}"/>
          </ac:spMkLst>
        </pc:spChg>
        <pc:spChg chg="mod">
          <ac:chgData name="Apgar, Heather" userId="3bdb2a8f-56d6-40ab-93e2-b4032ef6b24c" providerId="ADAL" clId="{DE84BA00-C42A-49E1-8034-DF94AE31E0C0}" dt="2023-03-28T23:51:46.203" v="6306"/>
          <ac:spMkLst>
            <pc:docMk/>
            <pc:sldMk cId="1976372720" sldId="827"/>
            <ac:spMk id="30" creationId="{546277AE-0881-B996-ACEA-D9B1089E548C}"/>
          </ac:spMkLst>
        </pc:spChg>
        <pc:spChg chg="mod">
          <ac:chgData name="Apgar, Heather" userId="3bdb2a8f-56d6-40ab-93e2-b4032ef6b24c" providerId="ADAL" clId="{DE84BA00-C42A-49E1-8034-DF94AE31E0C0}" dt="2023-03-28T23:51:46.203" v="6306"/>
          <ac:spMkLst>
            <pc:docMk/>
            <pc:sldMk cId="1976372720" sldId="827"/>
            <ac:spMk id="31" creationId="{E5311E61-3C7E-65DC-015C-B5560D3314BA}"/>
          </ac:spMkLst>
        </pc:spChg>
        <pc:spChg chg="mod">
          <ac:chgData name="Apgar, Heather" userId="3bdb2a8f-56d6-40ab-93e2-b4032ef6b24c" providerId="ADAL" clId="{DE84BA00-C42A-49E1-8034-DF94AE31E0C0}" dt="2023-03-28T23:51:46.203" v="6306"/>
          <ac:spMkLst>
            <pc:docMk/>
            <pc:sldMk cId="1976372720" sldId="827"/>
            <ac:spMk id="32" creationId="{E8EC61CC-8587-E20B-8048-797DD3D4D608}"/>
          </ac:spMkLst>
        </pc:spChg>
        <pc:spChg chg="mod topLvl">
          <ac:chgData name="Apgar, Heather" userId="3bdb2a8f-56d6-40ab-93e2-b4032ef6b24c" providerId="ADAL" clId="{DE84BA00-C42A-49E1-8034-DF94AE31E0C0}" dt="2023-03-28T23:59:32.165" v="6424" actId="14100"/>
          <ac:spMkLst>
            <pc:docMk/>
            <pc:sldMk cId="1976372720" sldId="827"/>
            <ac:spMk id="35" creationId="{7BBC82B2-1CB6-DD85-E952-6237BE883F53}"/>
          </ac:spMkLst>
        </pc:spChg>
        <pc:spChg chg="mod topLvl">
          <ac:chgData name="Apgar, Heather" userId="3bdb2a8f-56d6-40ab-93e2-b4032ef6b24c" providerId="ADAL" clId="{DE84BA00-C42A-49E1-8034-DF94AE31E0C0}" dt="2023-03-28T23:59:26.731" v="6422" actId="14100"/>
          <ac:spMkLst>
            <pc:docMk/>
            <pc:sldMk cId="1976372720" sldId="827"/>
            <ac:spMk id="37" creationId="{0FACE027-0BD6-2FB6-1745-C72187316D24}"/>
          </ac:spMkLst>
        </pc:spChg>
        <pc:spChg chg="mod topLvl">
          <ac:chgData name="Apgar, Heather" userId="3bdb2a8f-56d6-40ab-93e2-b4032ef6b24c" providerId="ADAL" clId="{DE84BA00-C42A-49E1-8034-DF94AE31E0C0}" dt="2023-03-29T00:01:06.225" v="6441" actId="1076"/>
          <ac:spMkLst>
            <pc:docMk/>
            <pc:sldMk cId="1976372720" sldId="827"/>
            <ac:spMk id="40" creationId="{10556D2B-44DF-7C6E-D183-AF6379BA9996}"/>
          </ac:spMkLst>
        </pc:spChg>
        <pc:spChg chg="mod">
          <ac:chgData name="Apgar, Heather" userId="3bdb2a8f-56d6-40ab-93e2-b4032ef6b24c" providerId="ADAL" clId="{DE84BA00-C42A-49E1-8034-DF94AE31E0C0}" dt="2023-03-28T23:59:13.387" v="6417" actId="165"/>
          <ac:spMkLst>
            <pc:docMk/>
            <pc:sldMk cId="1976372720" sldId="827"/>
            <ac:spMk id="41" creationId="{2C857383-6668-B585-34EC-64268DF13635}"/>
          </ac:spMkLst>
        </pc:spChg>
        <pc:spChg chg="mod">
          <ac:chgData name="Apgar, Heather" userId="3bdb2a8f-56d6-40ab-93e2-b4032ef6b24c" providerId="ADAL" clId="{DE84BA00-C42A-49E1-8034-DF94AE31E0C0}" dt="2023-03-28T23:59:13.387" v="6417" actId="165"/>
          <ac:spMkLst>
            <pc:docMk/>
            <pc:sldMk cId="1976372720" sldId="827"/>
            <ac:spMk id="42" creationId="{D452F40F-3B52-47BD-993E-7D71B3E9A77C}"/>
          </ac:spMkLst>
        </pc:spChg>
        <pc:spChg chg="mod">
          <ac:chgData name="Apgar, Heather" userId="3bdb2a8f-56d6-40ab-93e2-b4032ef6b24c" providerId="ADAL" clId="{DE84BA00-C42A-49E1-8034-DF94AE31E0C0}" dt="2023-03-28T23:59:13.387" v="6417" actId="165"/>
          <ac:spMkLst>
            <pc:docMk/>
            <pc:sldMk cId="1976372720" sldId="827"/>
            <ac:spMk id="43" creationId="{EE3DD374-7F2C-4679-E643-BDC166FCCDCD}"/>
          </ac:spMkLst>
        </pc:spChg>
        <pc:spChg chg="mod topLvl">
          <ac:chgData name="Apgar, Heather" userId="3bdb2a8f-56d6-40ab-93e2-b4032ef6b24c" providerId="ADAL" clId="{DE84BA00-C42A-49E1-8034-DF94AE31E0C0}" dt="2023-03-29T00:00:43.188" v="6437" actId="14100"/>
          <ac:spMkLst>
            <pc:docMk/>
            <pc:sldMk cId="1976372720" sldId="827"/>
            <ac:spMk id="45" creationId="{49CCBA40-7D1B-3725-CC8E-237E0C632845}"/>
          </ac:spMkLst>
        </pc:spChg>
        <pc:spChg chg="mod topLvl">
          <ac:chgData name="Apgar, Heather" userId="3bdb2a8f-56d6-40ab-93e2-b4032ef6b24c" providerId="ADAL" clId="{DE84BA00-C42A-49E1-8034-DF94AE31E0C0}" dt="2023-03-29T00:00:31.100" v="6433" actId="14100"/>
          <ac:spMkLst>
            <pc:docMk/>
            <pc:sldMk cId="1976372720" sldId="827"/>
            <ac:spMk id="47" creationId="{42A97D5F-4B2E-F8F8-6B51-90C4AC439077}"/>
          </ac:spMkLst>
        </pc:spChg>
        <pc:spChg chg="mod topLvl">
          <ac:chgData name="Apgar, Heather" userId="3bdb2a8f-56d6-40ab-93e2-b4032ef6b24c" providerId="ADAL" clId="{DE84BA00-C42A-49E1-8034-DF94AE31E0C0}" dt="2023-03-29T00:01:02.438" v="6440" actId="1076"/>
          <ac:spMkLst>
            <pc:docMk/>
            <pc:sldMk cId="1976372720" sldId="827"/>
            <ac:spMk id="50" creationId="{DC9F452C-D870-9F0D-22BB-6F3860317006}"/>
          </ac:spMkLst>
        </pc:spChg>
        <pc:spChg chg="mod">
          <ac:chgData name="Apgar, Heather" userId="3bdb2a8f-56d6-40ab-93e2-b4032ef6b24c" providerId="ADAL" clId="{DE84BA00-C42A-49E1-8034-DF94AE31E0C0}" dt="2023-03-29T00:00:27.353" v="6432" actId="165"/>
          <ac:spMkLst>
            <pc:docMk/>
            <pc:sldMk cId="1976372720" sldId="827"/>
            <ac:spMk id="51" creationId="{93A09678-98A0-B45C-7422-D9F233778FC0}"/>
          </ac:spMkLst>
        </pc:spChg>
        <pc:spChg chg="mod">
          <ac:chgData name="Apgar, Heather" userId="3bdb2a8f-56d6-40ab-93e2-b4032ef6b24c" providerId="ADAL" clId="{DE84BA00-C42A-49E1-8034-DF94AE31E0C0}" dt="2023-03-29T00:00:27.353" v="6432" actId="165"/>
          <ac:spMkLst>
            <pc:docMk/>
            <pc:sldMk cId="1976372720" sldId="827"/>
            <ac:spMk id="52" creationId="{1785AEBD-BBC0-7AD5-A435-AD23AA46CD15}"/>
          </ac:spMkLst>
        </pc:spChg>
        <pc:spChg chg="mod">
          <ac:chgData name="Apgar, Heather" userId="3bdb2a8f-56d6-40ab-93e2-b4032ef6b24c" providerId="ADAL" clId="{DE84BA00-C42A-49E1-8034-DF94AE31E0C0}" dt="2023-03-29T00:00:27.353" v="6432" actId="165"/>
          <ac:spMkLst>
            <pc:docMk/>
            <pc:sldMk cId="1976372720" sldId="827"/>
            <ac:spMk id="53" creationId="{40C579F9-94C7-4063-B3F4-194086FE0EE3}"/>
          </ac:spMkLst>
        </pc:spChg>
        <pc:spChg chg="mod topLvl">
          <ac:chgData name="Apgar, Heather" userId="3bdb2a8f-56d6-40ab-93e2-b4032ef6b24c" providerId="ADAL" clId="{DE84BA00-C42A-49E1-8034-DF94AE31E0C0}" dt="2023-03-29T00:02:15.320" v="6453" actId="1076"/>
          <ac:spMkLst>
            <pc:docMk/>
            <pc:sldMk cId="1976372720" sldId="827"/>
            <ac:spMk id="55" creationId="{CD74F605-AD16-61F3-6BF1-F493320F19CD}"/>
          </ac:spMkLst>
        </pc:spChg>
        <pc:spChg chg="mod topLvl">
          <ac:chgData name="Apgar, Heather" userId="3bdb2a8f-56d6-40ab-93e2-b4032ef6b24c" providerId="ADAL" clId="{DE84BA00-C42A-49E1-8034-DF94AE31E0C0}" dt="2023-03-29T00:02:15.320" v="6453" actId="1076"/>
          <ac:spMkLst>
            <pc:docMk/>
            <pc:sldMk cId="1976372720" sldId="827"/>
            <ac:spMk id="57" creationId="{6478A5E3-D544-695C-1560-59AF15CCD0E7}"/>
          </ac:spMkLst>
        </pc:spChg>
        <pc:spChg chg="mod topLvl">
          <ac:chgData name="Apgar, Heather" userId="3bdb2a8f-56d6-40ab-93e2-b4032ef6b24c" providerId="ADAL" clId="{DE84BA00-C42A-49E1-8034-DF94AE31E0C0}" dt="2023-03-29T00:02:15.320" v="6453" actId="1076"/>
          <ac:spMkLst>
            <pc:docMk/>
            <pc:sldMk cId="1976372720" sldId="827"/>
            <ac:spMk id="60" creationId="{8AF18E90-4E71-D904-BE7F-99A568D8CCA5}"/>
          </ac:spMkLst>
        </pc:spChg>
        <pc:spChg chg="mod">
          <ac:chgData name="Apgar, Heather" userId="3bdb2a8f-56d6-40ab-93e2-b4032ef6b24c" providerId="ADAL" clId="{DE84BA00-C42A-49E1-8034-DF94AE31E0C0}" dt="2023-03-29T00:01:30.426" v="6445" actId="165"/>
          <ac:spMkLst>
            <pc:docMk/>
            <pc:sldMk cId="1976372720" sldId="827"/>
            <ac:spMk id="61" creationId="{A37E596B-91E2-C918-6CAE-578995A5BF88}"/>
          </ac:spMkLst>
        </pc:spChg>
        <pc:spChg chg="mod">
          <ac:chgData name="Apgar, Heather" userId="3bdb2a8f-56d6-40ab-93e2-b4032ef6b24c" providerId="ADAL" clId="{DE84BA00-C42A-49E1-8034-DF94AE31E0C0}" dt="2023-03-29T00:01:30.426" v="6445" actId="165"/>
          <ac:spMkLst>
            <pc:docMk/>
            <pc:sldMk cId="1976372720" sldId="827"/>
            <ac:spMk id="62" creationId="{160E46B9-C5FE-3B47-8AB6-202D6DD70C63}"/>
          </ac:spMkLst>
        </pc:spChg>
        <pc:spChg chg="mod">
          <ac:chgData name="Apgar, Heather" userId="3bdb2a8f-56d6-40ab-93e2-b4032ef6b24c" providerId="ADAL" clId="{DE84BA00-C42A-49E1-8034-DF94AE31E0C0}" dt="2023-03-29T00:01:30.426" v="6445" actId="165"/>
          <ac:spMkLst>
            <pc:docMk/>
            <pc:sldMk cId="1976372720" sldId="827"/>
            <ac:spMk id="63" creationId="{E560D233-97F1-7587-C762-1AC2AFEE866B}"/>
          </ac:spMkLst>
        </pc:spChg>
        <pc:spChg chg="del mod topLvl">
          <ac:chgData name="Apgar, Heather" userId="3bdb2a8f-56d6-40ab-93e2-b4032ef6b24c" providerId="ADAL" clId="{DE84BA00-C42A-49E1-8034-DF94AE31E0C0}" dt="2023-03-28T23:56:46.680" v="6368" actId="478"/>
          <ac:spMkLst>
            <pc:docMk/>
            <pc:sldMk cId="1976372720" sldId="827"/>
            <ac:spMk id="65" creationId="{75FFAE27-E3C3-43BA-FCFF-5618E8A96BE3}"/>
          </ac:spMkLst>
        </pc:spChg>
        <pc:spChg chg="mod">
          <ac:chgData name="Apgar, Heather" userId="3bdb2a8f-56d6-40ab-93e2-b4032ef6b24c" providerId="ADAL" clId="{DE84BA00-C42A-49E1-8034-DF94AE31E0C0}" dt="2023-03-28T23:56:31.733" v="6365" actId="14100"/>
          <ac:spMkLst>
            <pc:docMk/>
            <pc:sldMk cId="1976372720" sldId="827"/>
            <ac:spMk id="67" creationId="{A7664B73-FDEE-AAAF-5D3D-614BE15FA596}"/>
          </ac:spMkLst>
        </pc:spChg>
        <pc:spChg chg="mod">
          <ac:chgData name="Apgar, Heather" userId="3bdb2a8f-56d6-40ab-93e2-b4032ef6b24c" providerId="ADAL" clId="{DE84BA00-C42A-49E1-8034-DF94AE31E0C0}" dt="2023-03-28T23:56:35.755" v="6366" actId="14100"/>
          <ac:spMkLst>
            <pc:docMk/>
            <pc:sldMk cId="1976372720" sldId="827"/>
            <ac:spMk id="70" creationId="{8B203280-62DA-B144-4AF1-083594B88337}"/>
          </ac:spMkLst>
        </pc:spChg>
        <pc:spChg chg="mod">
          <ac:chgData name="Apgar, Heather" userId="3bdb2a8f-56d6-40ab-93e2-b4032ef6b24c" providerId="ADAL" clId="{DE84BA00-C42A-49E1-8034-DF94AE31E0C0}" dt="2023-03-28T23:56:24.519" v="6364" actId="165"/>
          <ac:spMkLst>
            <pc:docMk/>
            <pc:sldMk cId="1976372720" sldId="827"/>
            <ac:spMk id="71" creationId="{860168B2-BFE6-035F-80E4-217DF631AAFB}"/>
          </ac:spMkLst>
        </pc:spChg>
        <pc:spChg chg="mod">
          <ac:chgData name="Apgar, Heather" userId="3bdb2a8f-56d6-40ab-93e2-b4032ef6b24c" providerId="ADAL" clId="{DE84BA00-C42A-49E1-8034-DF94AE31E0C0}" dt="2023-03-28T23:56:24.519" v="6364" actId="165"/>
          <ac:spMkLst>
            <pc:docMk/>
            <pc:sldMk cId="1976372720" sldId="827"/>
            <ac:spMk id="72" creationId="{2FAEEAE9-7BBF-55A3-2C1B-BC914E2833F6}"/>
          </ac:spMkLst>
        </pc:spChg>
        <pc:spChg chg="mod">
          <ac:chgData name="Apgar, Heather" userId="3bdb2a8f-56d6-40ab-93e2-b4032ef6b24c" providerId="ADAL" clId="{DE84BA00-C42A-49E1-8034-DF94AE31E0C0}" dt="2023-03-28T23:56:24.519" v="6364" actId="165"/>
          <ac:spMkLst>
            <pc:docMk/>
            <pc:sldMk cId="1976372720" sldId="827"/>
            <ac:spMk id="73" creationId="{F07BA5A9-978B-8722-5950-B6C4FC6E8A13}"/>
          </ac:spMkLst>
        </pc:spChg>
        <pc:grpChg chg="add del mod">
          <ac:chgData name="Apgar, Heather" userId="3bdb2a8f-56d6-40ab-93e2-b4032ef6b24c" providerId="ADAL" clId="{DE84BA00-C42A-49E1-8034-DF94AE31E0C0}" dt="2023-03-28T23:50:08.271" v="6287" actId="165"/>
          <ac:grpSpMkLst>
            <pc:docMk/>
            <pc:sldMk cId="1976372720" sldId="827"/>
            <ac:grpSpMk id="19" creationId="{F247A44A-AA19-9740-02A0-2DE1687C4DA9}"/>
          </ac:grpSpMkLst>
        </pc:grpChg>
        <pc:grpChg chg="add mod topLvl">
          <ac:chgData name="Apgar, Heather" userId="3bdb2a8f-56d6-40ab-93e2-b4032ef6b24c" providerId="ADAL" clId="{DE84BA00-C42A-49E1-8034-DF94AE31E0C0}" dt="2023-03-29T00:01:18.123" v="6442" actId="1076"/>
          <ac:grpSpMkLst>
            <pc:docMk/>
            <pc:sldMk cId="1976372720" sldId="827"/>
            <ac:grpSpMk id="22" creationId="{E5567F51-BC42-7303-F723-27825A43B32E}"/>
          </ac:grpSpMkLst>
        </pc:grpChg>
        <pc:grpChg chg="add mod">
          <ac:chgData name="Apgar, Heather" userId="3bdb2a8f-56d6-40ab-93e2-b4032ef6b24c" providerId="ADAL" clId="{DE84BA00-C42A-49E1-8034-DF94AE31E0C0}" dt="2023-03-28T23:51:41.085" v="6304" actId="164"/>
          <ac:grpSpMkLst>
            <pc:docMk/>
            <pc:sldMk cId="1976372720" sldId="827"/>
            <ac:grpSpMk id="23" creationId="{D9A58B45-1A05-6B49-5F79-CCBE02D9AD13}"/>
          </ac:grpSpMkLst>
        </pc:grpChg>
        <pc:grpChg chg="add del mod topLvl">
          <ac:chgData name="Apgar, Heather" userId="3bdb2a8f-56d6-40ab-93e2-b4032ef6b24c" providerId="ADAL" clId="{DE84BA00-C42A-49E1-8034-DF94AE31E0C0}" dt="2023-03-28T23:57:29.982" v="6375" actId="165"/>
          <ac:grpSpMkLst>
            <pc:docMk/>
            <pc:sldMk cId="1976372720" sldId="827"/>
            <ac:grpSpMk id="24" creationId="{1BD52F24-CF19-73AD-F9AF-8C3AA93F89CA}"/>
          </ac:grpSpMkLst>
        </pc:grpChg>
        <pc:grpChg chg="add del mod">
          <ac:chgData name="Apgar, Heather" userId="3bdb2a8f-56d6-40ab-93e2-b4032ef6b24c" providerId="ADAL" clId="{DE84BA00-C42A-49E1-8034-DF94AE31E0C0}" dt="2023-03-28T23:51:52.717" v="6309"/>
          <ac:grpSpMkLst>
            <pc:docMk/>
            <pc:sldMk cId="1976372720" sldId="827"/>
            <ac:grpSpMk id="25" creationId="{FA1F3253-C51E-DB89-54F4-DDFC5B79CB48}"/>
          </ac:grpSpMkLst>
        </pc:grpChg>
        <pc:grpChg chg="mod">
          <ac:chgData name="Apgar, Heather" userId="3bdb2a8f-56d6-40ab-93e2-b4032ef6b24c" providerId="ADAL" clId="{DE84BA00-C42A-49E1-8034-DF94AE31E0C0}" dt="2023-03-28T23:51:46.203" v="6306"/>
          <ac:grpSpMkLst>
            <pc:docMk/>
            <pc:sldMk cId="1976372720" sldId="827"/>
            <ac:grpSpMk id="27" creationId="{0A4D4872-CA59-0BD6-7E5C-DEE451E0EF2D}"/>
          </ac:grpSpMkLst>
        </pc:grpChg>
        <pc:grpChg chg="add del mod">
          <ac:chgData name="Apgar, Heather" userId="3bdb2a8f-56d6-40ab-93e2-b4032ef6b24c" providerId="ADAL" clId="{DE84BA00-C42A-49E1-8034-DF94AE31E0C0}" dt="2023-03-28T23:57:04.656" v="6370" actId="165"/>
          <ac:grpSpMkLst>
            <pc:docMk/>
            <pc:sldMk cId="1976372720" sldId="827"/>
            <ac:grpSpMk id="33" creationId="{A09F27C1-53CF-5396-52A4-87599ADF19DE}"/>
          </ac:grpSpMkLst>
        </pc:grpChg>
        <pc:grpChg chg="add del mod">
          <ac:chgData name="Apgar, Heather" userId="3bdb2a8f-56d6-40ab-93e2-b4032ef6b24c" providerId="ADAL" clId="{DE84BA00-C42A-49E1-8034-DF94AE31E0C0}" dt="2023-03-28T23:59:09.751" v="6416" actId="165"/>
          <ac:grpSpMkLst>
            <pc:docMk/>
            <pc:sldMk cId="1976372720" sldId="827"/>
            <ac:grpSpMk id="34" creationId="{33998A0E-52FC-2285-3FB8-AEBE52AA418D}"/>
          </ac:grpSpMkLst>
        </pc:grpChg>
        <pc:grpChg chg="del mod topLvl">
          <ac:chgData name="Apgar, Heather" userId="3bdb2a8f-56d6-40ab-93e2-b4032ef6b24c" providerId="ADAL" clId="{DE84BA00-C42A-49E1-8034-DF94AE31E0C0}" dt="2023-03-28T23:59:13.387" v="6417" actId="165"/>
          <ac:grpSpMkLst>
            <pc:docMk/>
            <pc:sldMk cId="1976372720" sldId="827"/>
            <ac:grpSpMk id="36" creationId="{86DD2419-356F-CCAD-4497-7730AD9D9418}"/>
          </ac:grpSpMkLst>
        </pc:grpChg>
        <pc:grpChg chg="mod topLvl">
          <ac:chgData name="Apgar, Heather" userId="3bdb2a8f-56d6-40ab-93e2-b4032ef6b24c" providerId="ADAL" clId="{DE84BA00-C42A-49E1-8034-DF94AE31E0C0}" dt="2023-03-28T23:59:44.889" v="6425" actId="14100"/>
          <ac:grpSpMkLst>
            <pc:docMk/>
            <pc:sldMk cId="1976372720" sldId="827"/>
            <ac:grpSpMk id="38" creationId="{CBCB8052-0B20-45AD-3895-3EA9D2CF77AE}"/>
          </ac:grpSpMkLst>
        </pc:grpChg>
        <pc:grpChg chg="add del mod">
          <ac:chgData name="Apgar, Heather" userId="3bdb2a8f-56d6-40ab-93e2-b4032ef6b24c" providerId="ADAL" clId="{DE84BA00-C42A-49E1-8034-DF94AE31E0C0}" dt="2023-03-29T00:00:17.842" v="6431" actId="165"/>
          <ac:grpSpMkLst>
            <pc:docMk/>
            <pc:sldMk cId="1976372720" sldId="827"/>
            <ac:grpSpMk id="44" creationId="{2C2DE525-DB33-BD22-829E-3E9858B89ED4}"/>
          </ac:grpSpMkLst>
        </pc:grpChg>
        <pc:grpChg chg="del mod topLvl">
          <ac:chgData name="Apgar, Heather" userId="3bdb2a8f-56d6-40ab-93e2-b4032ef6b24c" providerId="ADAL" clId="{DE84BA00-C42A-49E1-8034-DF94AE31E0C0}" dt="2023-03-29T00:00:27.353" v="6432" actId="165"/>
          <ac:grpSpMkLst>
            <pc:docMk/>
            <pc:sldMk cId="1976372720" sldId="827"/>
            <ac:grpSpMk id="46" creationId="{1A8B959E-2F11-7D9E-0C60-B249056F73B7}"/>
          </ac:grpSpMkLst>
        </pc:grpChg>
        <pc:grpChg chg="mod topLvl">
          <ac:chgData name="Apgar, Heather" userId="3bdb2a8f-56d6-40ab-93e2-b4032ef6b24c" providerId="ADAL" clId="{DE84BA00-C42A-49E1-8034-DF94AE31E0C0}" dt="2023-03-29T00:00:39.582" v="6436" actId="14100"/>
          <ac:grpSpMkLst>
            <pc:docMk/>
            <pc:sldMk cId="1976372720" sldId="827"/>
            <ac:grpSpMk id="48" creationId="{0F01CEB7-5AAB-94D9-FABD-BB38FDEBB633}"/>
          </ac:grpSpMkLst>
        </pc:grpChg>
        <pc:grpChg chg="add del mod">
          <ac:chgData name="Apgar, Heather" userId="3bdb2a8f-56d6-40ab-93e2-b4032ef6b24c" providerId="ADAL" clId="{DE84BA00-C42A-49E1-8034-DF94AE31E0C0}" dt="2023-03-29T00:01:26.434" v="6444" actId="165"/>
          <ac:grpSpMkLst>
            <pc:docMk/>
            <pc:sldMk cId="1976372720" sldId="827"/>
            <ac:grpSpMk id="54" creationId="{DBBFE352-E210-C15A-014B-30F0368AF2F4}"/>
          </ac:grpSpMkLst>
        </pc:grpChg>
        <pc:grpChg chg="del mod topLvl">
          <ac:chgData name="Apgar, Heather" userId="3bdb2a8f-56d6-40ab-93e2-b4032ef6b24c" providerId="ADAL" clId="{DE84BA00-C42A-49E1-8034-DF94AE31E0C0}" dt="2023-03-29T00:01:30.426" v="6445" actId="165"/>
          <ac:grpSpMkLst>
            <pc:docMk/>
            <pc:sldMk cId="1976372720" sldId="827"/>
            <ac:grpSpMk id="56" creationId="{158E6A41-4944-A473-26ED-D7733DC6EC68}"/>
          </ac:grpSpMkLst>
        </pc:grpChg>
        <pc:grpChg chg="mod topLvl">
          <ac:chgData name="Apgar, Heather" userId="3bdb2a8f-56d6-40ab-93e2-b4032ef6b24c" providerId="ADAL" clId="{DE84BA00-C42A-49E1-8034-DF94AE31E0C0}" dt="2023-03-29T00:02:15.320" v="6453" actId="1076"/>
          <ac:grpSpMkLst>
            <pc:docMk/>
            <pc:sldMk cId="1976372720" sldId="827"/>
            <ac:grpSpMk id="58" creationId="{039DF9AF-C549-905F-61C9-31BC93AAAB9D}"/>
          </ac:grpSpMkLst>
        </pc:grpChg>
        <pc:grpChg chg="add del mod">
          <ac:chgData name="Apgar, Heather" userId="3bdb2a8f-56d6-40ab-93e2-b4032ef6b24c" providerId="ADAL" clId="{DE84BA00-C42A-49E1-8034-DF94AE31E0C0}" dt="2023-03-28T23:56:24.519" v="6364" actId="165"/>
          <ac:grpSpMkLst>
            <pc:docMk/>
            <pc:sldMk cId="1976372720" sldId="827"/>
            <ac:grpSpMk id="64" creationId="{785982B7-9CD4-F829-2C9A-098844544CC1}"/>
          </ac:grpSpMkLst>
        </pc:grpChg>
        <pc:grpChg chg="del mod topLvl">
          <ac:chgData name="Apgar, Heather" userId="3bdb2a8f-56d6-40ab-93e2-b4032ef6b24c" providerId="ADAL" clId="{DE84BA00-C42A-49E1-8034-DF94AE31E0C0}" dt="2023-03-28T23:56:45.808" v="6367" actId="478"/>
          <ac:grpSpMkLst>
            <pc:docMk/>
            <pc:sldMk cId="1976372720" sldId="827"/>
            <ac:grpSpMk id="66" creationId="{47AAEED6-492B-3076-3CA6-486A1999496F}"/>
          </ac:grpSpMkLst>
        </pc:grpChg>
        <pc:grpChg chg="mod">
          <ac:chgData name="Apgar, Heather" userId="3bdb2a8f-56d6-40ab-93e2-b4032ef6b24c" providerId="ADAL" clId="{DE84BA00-C42A-49E1-8034-DF94AE31E0C0}" dt="2023-03-28T23:56:24.519" v="6364" actId="165"/>
          <ac:grpSpMkLst>
            <pc:docMk/>
            <pc:sldMk cId="1976372720" sldId="827"/>
            <ac:grpSpMk id="68" creationId="{FCBC01DD-1515-F7D6-0674-6F661DFCA748}"/>
          </ac:grpSpMkLst>
        </pc:grpChg>
        <pc:grpChg chg="add mod">
          <ac:chgData name="Apgar, Heather" userId="3bdb2a8f-56d6-40ab-93e2-b4032ef6b24c" providerId="ADAL" clId="{DE84BA00-C42A-49E1-8034-DF94AE31E0C0}" dt="2023-03-28T23:59:22.509" v="6421" actId="164"/>
          <ac:grpSpMkLst>
            <pc:docMk/>
            <pc:sldMk cId="1976372720" sldId="827"/>
            <ac:grpSpMk id="74" creationId="{6FE5F637-35F5-986D-E31F-72B9ED5CC9AF}"/>
          </ac:grpSpMkLst>
        </pc:grpChg>
        <pc:picChg chg="add del mod">
          <ac:chgData name="Apgar, Heather" userId="3bdb2a8f-56d6-40ab-93e2-b4032ef6b24c" providerId="ADAL" clId="{DE84BA00-C42A-49E1-8034-DF94AE31E0C0}" dt="2023-03-28T23:46:25.260" v="6246" actId="478"/>
          <ac:picMkLst>
            <pc:docMk/>
            <pc:sldMk cId="1976372720" sldId="827"/>
            <ac:picMk id="12" creationId="{724FA576-4A08-CC1F-EB48-C3139C4DF014}"/>
          </ac:picMkLst>
        </pc:picChg>
        <pc:picChg chg="add mod topLvl">
          <ac:chgData name="Apgar, Heather" userId="3bdb2a8f-56d6-40ab-93e2-b4032ef6b24c" providerId="ADAL" clId="{DE84BA00-C42A-49E1-8034-DF94AE31E0C0}" dt="2023-03-29T00:01:18.123" v="6442" actId="1076"/>
          <ac:picMkLst>
            <pc:docMk/>
            <pc:sldMk cId="1976372720" sldId="827"/>
            <ac:picMk id="21" creationId="{EDE0E22D-E6D7-D4AC-FC00-46495D3B385B}"/>
          </ac:picMkLst>
        </pc:picChg>
        <pc:picChg chg="mod">
          <ac:chgData name="Apgar, Heather" userId="3bdb2a8f-56d6-40ab-93e2-b4032ef6b24c" providerId="ADAL" clId="{DE84BA00-C42A-49E1-8034-DF94AE31E0C0}" dt="2023-03-28T23:51:46.203" v="6306"/>
          <ac:picMkLst>
            <pc:docMk/>
            <pc:sldMk cId="1976372720" sldId="827"/>
            <ac:picMk id="28" creationId="{EFEFB516-4F83-300E-6F1C-D1C1C0FB471B}"/>
          </ac:picMkLst>
        </pc:picChg>
        <pc:picChg chg="mod topLvl">
          <ac:chgData name="Apgar, Heather" userId="3bdb2a8f-56d6-40ab-93e2-b4032ef6b24c" providerId="ADAL" clId="{DE84BA00-C42A-49E1-8034-DF94AE31E0C0}" dt="2023-03-29T00:00:08.138" v="6429" actId="1076"/>
          <ac:picMkLst>
            <pc:docMk/>
            <pc:sldMk cId="1976372720" sldId="827"/>
            <ac:picMk id="39" creationId="{AF2AB5D4-6335-4C3B-4C30-2A67C339E117}"/>
          </ac:picMkLst>
        </pc:picChg>
        <pc:picChg chg="mod topLvl">
          <ac:chgData name="Apgar, Heather" userId="3bdb2a8f-56d6-40ab-93e2-b4032ef6b24c" providerId="ADAL" clId="{DE84BA00-C42A-49E1-8034-DF94AE31E0C0}" dt="2023-03-29T00:00:49.721" v="6438" actId="1076"/>
          <ac:picMkLst>
            <pc:docMk/>
            <pc:sldMk cId="1976372720" sldId="827"/>
            <ac:picMk id="49" creationId="{ECC30A6B-266B-C11D-ECDF-B59F586D49D3}"/>
          </ac:picMkLst>
        </pc:picChg>
        <pc:picChg chg="mod topLvl">
          <ac:chgData name="Apgar, Heather" userId="3bdb2a8f-56d6-40ab-93e2-b4032ef6b24c" providerId="ADAL" clId="{DE84BA00-C42A-49E1-8034-DF94AE31E0C0}" dt="2023-03-29T00:02:15.320" v="6453" actId="1076"/>
          <ac:picMkLst>
            <pc:docMk/>
            <pc:sldMk cId="1976372720" sldId="827"/>
            <ac:picMk id="59" creationId="{88A52113-09DC-3EAD-426B-B2951C8A2ED6}"/>
          </ac:picMkLst>
        </pc:picChg>
        <pc:picChg chg="mod">
          <ac:chgData name="Apgar, Heather" userId="3bdb2a8f-56d6-40ab-93e2-b4032ef6b24c" providerId="ADAL" clId="{DE84BA00-C42A-49E1-8034-DF94AE31E0C0}" dt="2023-03-28T23:56:24.519" v="6364" actId="165"/>
          <ac:picMkLst>
            <pc:docMk/>
            <pc:sldMk cId="1976372720" sldId="827"/>
            <ac:picMk id="69" creationId="{750C914A-53AA-AAC5-6C82-65CC8156B3F8}"/>
          </ac:picMkLst>
        </pc:picChg>
      </pc:sldChg>
      <pc:sldChg chg="addSp delSp modSp new mod modNotesTx">
        <pc:chgData name="Apgar, Heather" userId="3bdb2a8f-56d6-40ab-93e2-b4032ef6b24c" providerId="ADAL" clId="{DE84BA00-C42A-49E1-8034-DF94AE31E0C0}" dt="2023-03-29T14:32:18.187" v="12589" actId="6549"/>
        <pc:sldMkLst>
          <pc:docMk/>
          <pc:sldMk cId="2310704912" sldId="828"/>
        </pc:sldMkLst>
        <pc:spChg chg="mod">
          <ac:chgData name="Apgar, Heather" userId="3bdb2a8f-56d6-40ab-93e2-b4032ef6b24c" providerId="ADAL" clId="{DE84BA00-C42A-49E1-8034-DF94AE31E0C0}" dt="2023-03-28T23:42:21.189" v="6206" actId="20577"/>
          <ac:spMkLst>
            <pc:docMk/>
            <pc:sldMk cId="2310704912" sldId="828"/>
            <ac:spMk id="2" creationId="{D8177320-0EA7-F2D2-15FF-1B28571A2CC4}"/>
          </ac:spMkLst>
        </pc:spChg>
        <pc:spChg chg="del">
          <ac:chgData name="Apgar, Heather" userId="3bdb2a8f-56d6-40ab-93e2-b4032ef6b24c" providerId="ADAL" clId="{DE84BA00-C42A-49E1-8034-DF94AE31E0C0}" dt="2023-03-28T23:42:27.140" v="6207" actId="478"/>
          <ac:spMkLst>
            <pc:docMk/>
            <pc:sldMk cId="2310704912" sldId="828"/>
            <ac:spMk id="3" creationId="{292D0C29-3815-B638-865B-55208DB855EA}"/>
          </ac:spMkLst>
        </pc:spChg>
        <pc:spChg chg="add del mod">
          <ac:chgData name="Apgar, Heather" userId="3bdb2a8f-56d6-40ab-93e2-b4032ef6b24c" providerId="ADAL" clId="{DE84BA00-C42A-49E1-8034-DF94AE31E0C0}" dt="2023-03-29T00:03:06.907" v="6474" actId="478"/>
          <ac:spMkLst>
            <pc:docMk/>
            <pc:sldMk cId="2310704912" sldId="828"/>
            <ac:spMk id="4" creationId="{09D45A3F-9638-928D-38AF-FC64FC36CF18}"/>
          </ac:spMkLst>
        </pc:spChg>
        <pc:spChg chg="add del mod">
          <ac:chgData name="Apgar, Heather" userId="3bdb2a8f-56d6-40ab-93e2-b4032ef6b24c" providerId="ADAL" clId="{DE84BA00-C42A-49E1-8034-DF94AE31E0C0}" dt="2023-03-29T00:05:15.813" v="6513" actId="478"/>
          <ac:spMkLst>
            <pc:docMk/>
            <pc:sldMk cId="2310704912" sldId="828"/>
            <ac:spMk id="5" creationId="{711C3E1B-5EF0-4303-EFD1-09CD981B8B85}"/>
          </ac:spMkLst>
        </pc:spChg>
        <pc:spChg chg="add del mod">
          <ac:chgData name="Apgar, Heather" userId="3bdb2a8f-56d6-40ab-93e2-b4032ef6b24c" providerId="ADAL" clId="{DE84BA00-C42A-49E1-8034-DF94AE31E0C0}" dt="2023-03-29T00:03:28.473" v="6477" actId="14100"/>
          <ac:spMkLst>
            <pc:docMk/>
            <pc:sldMk cId="2310704912" sldId="828"/>
            <ac:spMk id="6" creationId="{A84CC0BE-91BA-D969-6B0C-B39E00933A12}"/>
          </ac:spMkLst>
        </pc:spChg>
        <pc:spChg chg="add del mod">
          <ac:chgData name="Apgar, Heather" userId="3bdb2a8f-56d6-40ab-93e2-b4032ef6b24c" providerId="ADAL" clId="{DE84BA00-C42A-49E1-8034-DF94AE31E0C0}" dt="2023-03-29T00:04:34.706" v="6490" actId="207"/>
          <ac:spMkLst>
            <pc:docMk/>
            <pc:sldMk cId="2310704912" sldId="828"/>
            <ac:spMk id="7" creationId="{F8AD969C-79F4-D990-DA8B-5AA5A978398A}"/>
          </ac:spMkLst>
        </pc:spChg>
        <pc:spChg chg="mod">
          <ac:chgData name="Apgar, Heather" userId="3bdb2a8f-56d6-40ab-93e2-b4032ef6b24c" providerId="ADAL" clId="{DE84BA00-C42A-49E1-8034-DF94AE31E0C0}" dt="2023-03-29T00:02:25.015" v="6455"/>
          <ac:spMkLst>
            <pc:docMk/>
            <pc:sldMk cId="2310704912" sldId="828"/>
            <ac:spMk id="9" creationId="{B7FCEE40-6D38-A45A-67DC-CB5DF28B2EB0}"/>
          </ac:spMkLst>
        </pc:spChg>
        <pc:spChg chg="mod">
          <ac:chgData name="Apgar, Heather" userId="3bdb2a8f-56d6-40ab-93e2-b4032ef6b24c" providerId="ADAL" clId="{DE84BA00-C42A-49E1-8034-DF94AE31E0C0}" dt="2023-03-29T00:04:42.828" v="6492" actId="207"/>
          <ac:spMkLst>
            <pc:docMk/>
            <pc:sldMk cId="2310704912" sldId="828"/>
            <ac:spMk id="10" creationId="{52A3640D-5EFA-13B7-B793-EF5A7B55CF5D}"/>
          </ac:spMkLst>
        </pc:spChg>
        <pc:spChg chg="mod">
          <ac:chgData name="Apgar, Heather" userId="3bdb2a8f-56d6-40ab-93e2-b4032ef6b24c" providerId="ADAL" clId="{DE84BA00-C42A-49E1-8034-DF94AE31E0C0}" dt="2023-03-29T00:04:38.854" v="6491" actId="207"/>
          <ac:spMkLst>
            <pc:docMk/>
            <pc:sldMk cId="2310704912" sldId="828"/>
            <ac:spMk id="11" creationId="{DFEFA11F-4351-8AB4-C178-4AA2A72F5136}"/>
          </ac:spMkLst>
        </pc:spChg>
        <pc:spChg chg="add del mod">
          <ac:chgData name="Apgar, Heather" userId="3bdb2a8f-56d6-40ab-93e2-b4032ef6b24c" providerId="ADAL" clId="{DE84BA00-C42A-49E1-8034-DF94AE31E0C0}" dt="2023-03-29T00:03:46.483" v="6481" actId="113"/>
          <ac:spMkLst>
            <pc:docMk/>
            <pc:sldMk cId="2310704912" sldId="828"/>
            <ac:spMk id="13" creationId="{E98F6DD6-8F4E-80E3-3679-8993EE838C23}"/>
          </ac:spMkLst>
        </pc:spChg>
        <pc:spChg chg="add mod">
          <ac:chgData name="Apgar, Heather" userId="3bdb2a8f-56d6-40ab-93e2-b4032ef6b24c" providerId="ADAL" clId="{DE84BA00-C42A-49E1-8034-DF94AE31E0C0}" dt="2023-03-29T00:05:48.919" v="6521" actId="14100"/>
          <ac:spMkLst>
            <pc:docMk/>
            <pc:sldMk cId="2310704912" sldId="828"/>
            <ac:spMk id="16" creationId="{70933890-CF21-B9BF-0E7A-095884D32BD3}"/>
          </ac:spMkLst>
        </pc:spChg>
        <pc:spChg chg="add mod">
          <ac:chgData name="Apgar, Heather" userId="3bdb2a8f-56d6-40ab-93e2-b4032ef6b24c" providerId="ADAL" clId="{DE84BA00-C42A-49E1-8034-DF94AE31E0C0}" dt="2023-03-29T00:05:58.300" v="6523" actId="207"/>
          <ac:spMkLst>
            <pc:docMk/>
            <pc:sldMk cId="2310704912" sldId="828"/>
            <ac:spMk id="17" creationId="{3D91CF87-14A4-84E3-B481-C63E0C406018}"/>
          </ac:spMkLst>
        </pc:spChg>
        <pc:spChg chg="mod">
          <ac:chgData name="Apgar, Heather" userId="3bdb2a8f-56d6-40ab-93e2-b4032ef6b24c" providerId="ADAL" clId="{DE84BA00-C42A-49E1-8034-DF94AE31E0C0}" dt="2023-03-29T00:04:51.022" v="6494"/>
          <ac:spMkLst>
            <pc:docMk/>
            <pc:sldMk cId="2310704912" sldId="828"/>
            <ac:spMk id="19" creationId="{43573A63-5BE7-0D34-570D-B3C689676BD7}"/>
          </ac:spMkLst>
        </pc:spChg>
        <pc:spChg chg="mod">
          <ac:chgData name="Apgar, Heather" userId="3bdb2a8f-56d6-40ab-93e2-b4032ef6b24c" providerId="ADAL" clId="{DE84BA00-C42A-49E1-8034-DF94AE31E0C0}" dt="2023-03-29T00:06:03.383" v="6525" actId="207"/>
          <ac:spMkLst>
            <pc:docMk/>
            <pc:sldMk cId="2310704912" sldId="828"/>
            <ac:spMk id="20" creationId="{5CD6B0D6-C509-0797-FE78-50B6F153B220}"/>
          </ac:spMkLst>
        </pc:spChg>
        <pc:spChg chg="mod">
          <ac:chgData name="Apgar, Heather" userId="3bdb2a8f-56d6-40ab-93e2-b4032ef6b24c" providerId="ADAL" clId="{DE84BA00-C42A-49E1-8034-DF94AE31E0C0}" dt="2023-03-29T00:06:01.002" v="6524" actId="207"/>
          <ac:spMkLst>
            <pc:docMk/>
            <pc:sldMk cId="2310704912" sldId="828"/>
            <ac:spMk id="21" creationId="{66B6606F-0C29-4F6C-87E5-8DCCE6910BB4}"/>
          </ac:spMkLst>
        </pc:spChg>
        <pc:spChg chg="add mod">
          <ac:chgData name="Apgar, Heather" userId="3bdb2a8f-56d6-40ab-93e2-b4032ef6b24c" providerId="ADAL" clId="{DE84BA00-C42A-49E1-8034-DF94AE31E0C0}" dt="2023-03-29T00:05:21.984" v="6516" actId="113"/>
          <ac:spMkLst>
            <pc:docMk/>
            <pc:sldMk cId="2310704912" sldId="828"/>
            <ac:spMk id="22" creationId="{0A19ADCC-4747-2175-8B24-B1145C047DE4}"/>
          </ac:spMkLst>
        </pc:spChg>
        <pc:grpChg chg="add del mod">
          <ac:chgData name="Apgar, Heather" userId="3bdb2a8f-56d6-40ab-93e2-b4032ef6b24c" providerId="ADAL" clId="{DE84BA00-C42A-49E1-8034-DF94AE31E0C0}" dt="2023-03-29T00:03:25.201" v="6476" actId="1076"/>
          <ac:grpSpMkLst>
            <pc:docMk/>
            <pc:sldMk cId="2310704912" sldId="828"/>
            <ac:grpSpMk id="8" creationId="{7C3FFE50-596A-A8D9-42D8-F483FA3F8BC7}"/>
          </ac:grpSpMkLst>
        </pc:grpChg>
        <pc:grpChg chg="add mod">
          <ac:chgData name="Apgar, Heather" userId="3bdb2a8f-56d6-40ab-93e2-b4032ef6b24c" providerId="ADAL" clId="{DE84BA00-C42A-49E1-8034-DF94AE31E0C0}" dt="2023-03-29T00:05:52.385" v="6522" actId="1076"/>
          <ac:grpSpMkLst>
            <pc:docMk/>
            <pc:sldMk cId="2310704912" sldId="828"/>
            <ac:grpSpMk id="18" creationId="{7AF9BB8D-56EC-0705-A560-FB22E0B985D5}"/>
          </ac:grpSpMkLst>
        </pc:grpChg>
        <pc:picChg chg="add del mod">
          <ac:chgData name="Apgar, Heather" userId="3bdb2a8f-56d6-40ab-93e2-b4032ef6b24c" providerId="ADAL" clId="{DE84BA00-C42A-49E1-8034-DF94AE31E0C0}" dt="2023-03-29T00:02:42.226" v="6460" actId="478"/>
          <ac:picMkLst>
            <pc:docMk/>
            <pc:sldMk cId="2310704912" sldId="828"/>
            <ac:picMk id="12" creationId="{ABE25125-2F2A-DB0E-5ADF-FBF12118E54F}"/>
          </ac:picMkLst>
        </pc:picChg>
        <pc:picChg chg="add mod">
          <ac:chgData name="Apgar, Heather" userId="3bdb2a8f-56d6-40ab-93e2-b4032ef6b24c" providerId="ADAL" clId="{DE84BA00-C42A-49E1-8034-DF94AE31E0C0}" dt="2023-03-29T00:04:26.816" v="6489" actId="207"/>
          <ac:picMkLst>
            <pc:docMk/>
            <pc:sldMk cId="2310704912" sldId="828"/>
            <ac:picMk id="15" creationId="{FF64D3A3-E147-5E2C-64D9-1D42C946B628}"/>
          </ac:picMkLst>
        </pc:picChg>
        <pc:picChg chg="add del mod">
          <ac:chgData name="Apgar, Heather" userId="3bdb2a8f-56d6-40ab-93e2-b4032ef6b24c" providerId="ADAL" clId="{DE84BA00-C42A-49E1-8034-DF94AE31E0C0}" dt="2023-03-29T00:05:27.757" v="6517" actId="478"/>
          <ac:picMkLst>
            <pc:docMk/>
            <pc:sldMk cId="2310704912" sldId="828"/>
            <ac:picMk id="23" creationId="{5541EC65-0620-4517-E0C6-D6D74D8C4E95}"/>
          </ac:picMkLst>
        </pc:picChg>
        <pc:picChg chg="add mod">
          <ac:chgData name="Apgar, Heather" userId="3bdb2a8f-56d6-40ab-93e2-b4032ef6b24c" providerId="ADAL" clId="{DE84BA00-C42A-49E1-8034-DF94AE31E0C0}" dt="2023-03-29T00:05:44.522" v="6520" actId="207"/>
          <ac:picMkLst>
            <pc:docMk/>
            <pc:sldMk cId="2310704912" sldId="828"/>
            <ac:picMk id="25" creationId="{347C6E63-C246-1BBA-B6BF-8E0AA241F8CC}"/>
          </ac:picMkLst>
        </pc:picChg>
      </pc:sldChg>
      <pc:sldChg chg="add del">
        <pc:chgData name="Apgar, Heather" userId="3bdb2a8f-56d6-40ab-93e2-b4032ef6b24c" providerId="ADAL" clId="{DE84BA00-C42A-49E1-8034-DF94AE31E0C0}" dt="2023-03-29T00:09:40.016" v="6532" actId="2696"/>
        <pc:sldMkLst>
          <pc:docMk/>
          <pc:sldMk cId="3221011776" sldId="829"/>
        </pc:sldMkLst>
      </pc:sldChg>
      <pc:sldChg chg="modSp add mod modNotesTx">
        <pc:chgData name="Apgar, Heather" userId="3bdb2a8f-56d6-40ab-93e2-b4032ef6b24c" providerId="ADAL" clId="{DE84BA00-C42A-49E1-8034-DF94AE31E0C0}" dt="2023-03-29T14:40:41.439" v="13820" actId="20577"/>
        <pc:sldMkLst>
          <pc:docMk/>
          <pc:sldMk cId="4115340103" sldId="829"/>
        </pc:sldMkLst>
        <pc:spChg chg="mod">
          <ac:chgData name="Apgar, Heather" userId="3bdb2a8f-56d6-40ab-93e2-b4032ef6b24c" providerId="ADAL" clId="{DE84BA00-C42A-49E1-8034-DF94AE31E0C0}" dt="2023-03-29T00:16:43.977" v="6902" actId="20577"/>
          <ac:spMkLst>
            <pc:docMk/>
            <pc:sldMk cId="4115340103" sldId="829"/>
            <ac:spMk id="2" creationId="{40A154BF-1D21-8EDB-A69C-8EEF128AAA4E}"/>
          </ac:spMkLst>
        </pc:spChg>
        <pc:spChg chg="mod">
          <ac:chgData name="Apgar, Heather" userId="3bdb2a8f-56d6-40ab-93e2-b4032ef6b24c" providerId="ADAL" clId="{DE84BA00-C42A-49E1-8034-DF94AE31E0C0}" dt="2023-03-29T00:19:57.319" v="7314" actId="20577"/>
          <ac:spMkLst>
            <pc:docMk/>
            <pc:sldMk cId="4115340103" sldId="829"/>
            <ac:spMk id="5" creationId="{5A329766-022B-42B8-E62C-A43F0DDFD040}"/>
          </ac:spMkLst>
        </pc:spChg>
        <pc:spChg chg="mod">
          <ac:chgData name="Apgar, Heather" userId="3bdb2a8f-56d6-40ab-93e2-b4032ef6b24c" providerId="ADAL" clId="{DE84BA00-C42A-49E1-8034-DF94AE31E0C0}" dt="2023-03-29T00:20:32.802" v="7326" actId="207"/>
          <ac:spMkLst>
            <pc:docMk/>
            <pc:sldMk cId="4115340103" sldId="829"/>
            <ac:spMk id="6" creationId="{87D4BA80-45B0-9898-6975-D081940D0D54}"/>
          </ac:spMkLst>
        </pc:spChg>
      </pc:sldChg>
      <pc:sldChg chg="modSp add mod modNotesTx">
        <pc:chgData name="Apgar, Heather" userId="3bdb2a8f-56d6-40ab-93e2-b4032ef6b24c" providerId="ADAL" clId="{DE84BA00-C42A-49E1-8034-DF94AE31E0C0}" dt="2023-03-29T14:42:33.164" v="13965" actId="12"/>
        <pc:sldMkLst>
          <pc:docMk/>
          <pc:sldMk cId="397181642" sldId="830"/>
        </pc:sldMkLst>
        <pc:spChg chg="mod">
          <ac:chgData name="Apgar, Heather" userId="3bdb2a8f-56d6-40ab-93e2-b4032ef6b24c" providerId="ADAL" clId="{DE84BA00-C42A-49E1-8034-DF94AE31E0C0}" dt="2023-03-29T00:20:05.688" v="7322" actId="20577"/>
          <ac:spMkLst>
            <pc:docMk/>
            <pc:sldMk cId="397181642" sldId="830"/>
            <ac:spMk id="2" creationId="{40A154BF-1D21-8EDB-A69C-8EEF128AAA4E}"/>
          </ac:spMkLst>
        </pc:spChg>
        <pc:spChg chg="mod">
          <ac:chgData name="Apgar, Heather" userId="3bdb2a8f-56d6-40ab-93e2-b4032ef6b24c" providerId="ADAL" clId="{DE84BA00-C42A-49E1-8034-DF94AE31E0C0}" dt="2023-03-29T14:41:03.733" v="13833" actId="20577"/>
          <ac:spMkLst>
            <pc:docMk/>
            <pc:sldMk cId="397181642" sldId="830"/>
            <ac:spMk id="5" creationId="{5A329766-022B-42B8-E62C-A43F0DDFD040}"/>
          </ac:spMkLst>
        </pc:spChg>
      </pc:sldChg>
      <pc:sldChg chg="modSp add mod modNotesTx">
        <pc:chgData name="Apgar, Heather" userId="3bdb2a8f-56d6-40ab-93e2-b4032ef6b24c" providerId="ADAL" clId="{DE84BA00-C42A-49E1-8034-DF94AE31E0C0}" dt="2023-03-29T14:43:32.941" v="14101" actId="20577"/>
        <pc:sldMkLst>
          <pc:docMk/>
          <pc:sldMk cId="4058287595" sldId="831"/>
        </pc:sldMkLst>
        <pc:spChg chg="mod">
          <ac:chgData name="Apgar, Heather" userId="3bdb2a8f-56d6-40ab-93e2-b4032ef6b24c" providerId="ADAL" clId="{DE84BA00-C42A-49E1-8034-DF94AE31E0C0}" dt="2023-03-29T00:22:57.884" v="7639" actId="20577"/>
          <ac:spMkLst>
            <pc:docMk/>
            <pc:sldMk cId="4058287595" sldId="831"/>
            <ac:spMk id="2" creationId="{40A154BF-1D21-8EDB-A69C-8EEF128AAA4E}"/>
          </ac:spMkLst>
        </pc:spChg>
        <pc:spChg chg="mod">
          <ac:chgData name="Apgar, Heather" userId="3bdb2a8f-56d6-40ab-93e2-b4032ef6b24c" providerId="ADAL" clId="{DE84BA00-C42A-49E1-8034-DF94AE31E0C0}" dt="2023-03-29T14:42:44.107" v="13967" actId="20577"/>
          <ac:spMkLst>
            <pc:docMk/>
            <pc:sldMk cId="4058287595" sldId="831"/>
            <ac:spMk id="5" creationId="{5A329766-022B-42B8-E62C-A43F0DDFD040}"/>
          </ac:spMkLst>
        </pc:spChg>
      </pc:sldChg>
      <pc:sldChg chg="new del">
        <pc:chgData name="Apgar, Heather" userId="3bdb2a8f-56d6-40ab-93e2-b4032ef6b24c" providerId="ADAL" clId="{DE84BA00-C42A-49E1-8034-DF94AE31E0C0}" dt="2023-03-29T00:24:51.366" v="7752" actId="2696"/>
        <pc:sldMkLst>
          <pc:docMk/>
          <pc:sldMk cId="524967518" sldId="832"/>
        </pc:sldMkLst>
      </pc:sldChg>
      <pc:sldChg chg="addSp modSp add mod modNotesTx">
        <pc:chgData name="Apgar, Heather" userId="3bdb2a8f-56d6-40ab-93e2-b4032ef6b24c" providerId="ADAL" clId="{DE84BA00-C42A-49E1-8034-DF94AE31E0C0}" dt="2023-03-29T14:45:24.704" v="14669" actId="12"/>
        <pc:sldMkLst>
          <pc:docMk/>
          <pc:sldMk cId="2176821747" sldId="833"/>
        </pc:sldMkLst>
        <pc:spChg chg="mod ord">
          <ac:chgData name="Apgar, Heather" userId="3bdb2a8f-56d6-40ab-93e2-b4032ef6b24c" providerId="ADAL" clId="{DE84BA00-C42A-49E1-8034-DF94AE31E0C0}" dt="2023-03-29T13:23:54.243" v="9079" actId="255"/>
          <ac:spMkLst>
            <pc:docMk/>
            <pc:sldMk cId="2176821747" sldId="833"/>
            <ac:spMk id="2" creationId="{40A154BF-1D21-8EDB-A69C-8EEF128AAA4E}"/>
          </ac:spMkLst>
        </pc:spChg>
        <pc:spChg chg="mod">
          <ac:chgData name="Apgar, Heather" userId="3bdb2a8f-56d6-40ab-93e2-b4032ef6b24c" providerId="ADAL" clId="{DE84BA00-C42A-49E1-8034-DF94AE31E0C0}" dt="2023-03-29T00:30:02.291" v="8031" actId="27636"/>
          <ac:spMkLst>
            <pc:docMk/>
            <pc:sldMk cId="2176821747" sldId="833"/>
            <ac:spMk id="5" creationId="{5A329766-022B-42B8-E62C-A43F0DDFD040}"/>
          </ac:spMkLst>
        </pc:spChg>
        <pc:spChg chg="mod ord">
          <ac:chgData name="Apgar, Heather" userId="3bdb2a8f-56d6-40ab-93e2-b4032ef6b24c" providerId="ADAL" clId="{DE84BA00-C42A-49E1-8034-DF94AE31E0C0}" dt="2023-03-29T00:30:52.284" v="8041" actId="1076"/>
          <ac:spMkLst>
            <pc:docMk/>
            <pc:sldMk cId="2176821747" sldId="833"/>
            <ac:spMk id="6" creationId="{87D4BA80-45B0-9898-6975-D081940D0D54}"/>
          </ac:spMkLst>
        </pc:spChg>
        <pc:picChg chg="add mod">
          <ac:chgData name="Apgar, Heather" userId="3bdb2a8f-56d6-40ab-93e2-b4032ef6b24c" providerId="ADAL" clId="{DE84BA00-C42A-49E1-8034-DF94AE31E0C0}" dt="2023-03-29T00:30:44.307" v="8039" actId="14861"/>
          <ac:picMkLst>
            <pc:docMk/>
            <pc:sldMk cId="2176821747" sldId="833"/>
            <ac:picMk id="3" creationId="{139DA93C-9E25-CCC2-2556-EE5B5F49DD51}"/>
          </ac:picMkLst>
        </pc:picChg>
      </pc:sldChg>
      <pc:sldChg chg="addSp delSp modSp add mod modNotesTx">
        <pc:chgData name="Apgar, Heather" userId="3bdb2a8f-56d6-40ab-93e2-b4032ef6b24c" providerId="ADAL" clId="{DE84BA00-C42A-49E1-8034-DF94AE31E0C0}" dt="2023-03-29T14:50:13.498" v="15291" actId="12"/>
        <pc:sldMkLst>
          <pc:docMk/>
          <pc:sldMk cId="365415817" sldId="834"/>
        </pc:sldMkLst>
        <pc:spChg chg="mod">
          <ac:chgData name="Apgar, Heather" userId="3bdb2a8f-56d6-40ab-93e2-b4032ef6b24c" providerId="ADAL" clId="{DE84BA00-C42A-49E1-8034-DF94AE31E0C0}" dt="2023-03-29T00:31:51.977" v="8068" actId="20577"/>
          <ac:spMkLst>
            <pc:docMk/>
            <pc:sldMk cId="365415817" sldId="834"/>
            <ac:spMk id="2" creationId="{40A154BF-1D21-8EDB-A69C-8EEF128AAA4E}"/>
          </ac:spMkLst>
        </pc:spChg>
        <pc:spChg chg="mod">
          <ac:chgData name="Apgar, Heather" userId="3bdb2a8f-56d6-40ab-93e2-b4032ef6b24c" providerId="ADAL" clId="{DE84BA00-C42A-49E1-8034-DF94AE31E0C0}" dt="2023-03-29T00:36:00.788" v="8580" actId="27636"/>
          <ac:spMkLst>
            <pc:docMk/>
            <pc:sldMk cId="365415817" sldId="834"/>
            <ac:spMk id="5" creationId="{5A329766-022B-42B8-E62C-A43F0DDFD040}"/>
          </ac:spMkLst>
        </pc:spChg>
        <pc:spChg chg="mod ord">
          <ac:chgData name="Apgar, Heather" userId="3bdb2a8f-56d6-40ab-93e2-b4032ef6b24c" providerId="ADAL" clId="{DE84BA00-C42A-49E1-8034-DF94AE31E0C0}" dt="2023-03-29T00:34:24.270" v="8437" actId="1076"/>
          <ac:spMkLst>
            <pc:docMk/>
            <pc:sldMk cId="365415817" sldId="834"/>
            <ac:spMk id="6" creationId="{87D4BA80-45B0-9898-6975-D081940D0D54}"/>
          </ac:spMkLst>
        </pc:spChg>
        <pc:picChg chg="del">
          <ac:chgData name="Apgar, Heather" userId="3bdb2a8f-56d6-40ab-93e2-b4032ef6b24c" providerId="ADAL" clId="{DE84BA00-C42A-49E1-8034-DF94AE31E0C0}" dt="2023-03-29T00:33:50.043" v="8429" actId="478"/>
          <ac:picMkLst>
            <pc:docMk/>
            <pc:sldMk cId="365415817" sldId="834"/>
            <ac:picMk id="3" creationId="{139DA93C-9E25-CCC2-2556-EE5B5F49DD51}"/>
          </ac:picMkLst>
        </pc:picChg>
        <pc:picChg chg="add mod">
          <ac:chgData name="Apgar, Heather" userId="3bdb2a8f-56d6-40ab-93e2-b4032ef6b24c" providerId="ADAL" clId="{DE84BA00-C42A-49E1-8034-DF94AE31E0C0}" dt="2023-03-29T00:38:46.710" v="8720" actId="14861"/>
          <ac:picMkLst>
            <pc:docMk/>
            <pc:sldMk cId="365415817" sldId="834"/>
            <ac:picMk id="7" creationId="{703CC0F0-8D67-49D4-BF1E-C544BCFBDE93}"/>
          </ac:picMkLst>
        </pc:picChg>
      </pc:sldChg>
      <pc:sldChg chg="addSp delSp modSp new del mod modClrScheme chgLayout">
        <pc:chgData name="Apgar, Heather" userId="3bdb2a8f-56d6-40ab-93e2-b4032ef6b24c" providerId="ADAL" clId="{DE84BA00-C42A-49E1-8034-DF94AE31E0C0}" dt="2023-03-29T00:31:24.476" v="8048" actId="2696"/>
        <pc:sldMkLst>
          <pc:docMk/>
          <pc:sldMk cId="2488731348" sldId="834"/>
        </pc:sldMkLst>
        <pc:spChg chg="del mod ord">
          <ac:chgData name="Apgar, Heather" userId="3bdb2a8f-56d6-40ab-93e2-b4032ef6b24c" providerId="ADAL" clId="{DE84BA00-C42A-49E1-8034-DF94AE31E0C0}" dt="2023-03-29T00:29:25.928" v="8027" actId="700"/>
          <ac:spMkLst>
            <pc:docMk/>
            <pc:sldMk cId="2488731348" sldId="834"/>
            <ac:spMk id="2" creationId="{E08BE856-DEF2-A8FE-9244-D27F86E564D1}"/>
          </ac:spMkLst>
        </pc:spChg>
        <pc:spChg chg="del">
          <ac:chgData name="Apgar, Heather" userId="3bdb2a8f-56d6-40ab-93e2-b4032ef6b24c" providerId="ADAL" clId="{DE84BA00-C42A-49E1-8034-DF94AE31E0C0}" dt="2023-03-29T00:29:25.928" v="8027" actId="700"/>
          <ac:spMkLst>
            <pc:docMk/>
            <pc:sldMk cId="2488731348" sldId="834"/>
            <ac:spMk id="3" creationId="{EEF1DB2D-6F85-C381-E630-065D948AEA8C}"/>
          </ac:spMkLst>
        </pc:spChg>
        <pc:spChg chg="add del mod ord">
          <ac:chgData name="Apgar, Heather" userId="3bdb2a8f-56d6-40ab-93e2-b4032ef6b24c" providerId="ADAL" clId="{DE84BA00-C42A-49E1-8034-DF94AE31E0C0}" dt="2023-03-29T00:29:28.113" v="8028" actId="700"/>
          <ac:spMkLst>
            <pc:docMk/>
            <pc:sldMk cId="2488731348" sldId="834"/>
            <ac:spMk id="4" creationId="{51526947-8663-DEFB-98E3-8327B21EF896}"/>
          </ac:spMkLst>
        </pc:spChg>
        <pc:picChg chg="add">
          <ac:chgData name="Apgar, Heather" userId="3bdb2a8f-56d6-40ab-93e2-b4032ef6b24c" providerId="ADAL" clId="{DE84BA00-C42A-49E1-8034-DF94AE31E0C0}" dt="2023-03-29T00:29:43.495" v="8029"/>
          <ac:picMkLst>
            <pc:docMk/>
            <pc:sldMk cId="2488731348" sldId="834"/>
            <ac:picMk id="5" creationId="{D413E605-9EC9-3CFD-87A4-FF56BF6DB283}"/>
          </ac:picMkLst>
        </pc:picChg>
      </pc:sldChg>
      <pc:sldChg chg="addSp delSp modSp add mod modNotesTx">
        <pc:chgData name="Apgar, Heather" userId="3bdb2a8f-56d6-40ab-93e2-b4032ef6b24c" providerId="ADAL" clId="{DE84BA00-C42A-49E1-8034-DF94AE31E0C0}" dt="2023-03-29T14:52:22.347" v="15517"/>
        <pc:sldMkLst>
          <pc:docMk/>
          <pc:sldMk cId="1880334110" sldId="835"/>
        </pc:sldMkLst>
        <pc:spChg chg="mod">
          <ac:chgData name="Apgar, Heather" userId="3bdb2a8f-56d6-40ab-93e2-b4032ef6b24c" providerId="ADAL" clId="{DE84BA00-C42A-49E1-8034-DF94AE31E0C0}" dt="2023-03-29T00:36:39.560" v="8672" actId="20577"/>
          <ac:spMkLst>
            <pc:docMk/>
            <pc:sldMk cId="1880334110" sldId="835"/>
            <ac:spMk id="5" creationId="{5A329766-022B-42B8-E62C-A43F0DDFD040}"/>
          </ac:spMkLst>
        </pc:spChg>
        <pc:picChg chg="add mod ord">
          <ac:chgData name="Apgar, Heather" userId="3bdb2a8f-56d6-40ab-93e2-b4032ef6b24c" providerId="ADAL" clId="{DE84BA00-C42A-49E1-8034-DF94AE31E0C0}" dt="2023-03-29T00:39:01.997" v="8721" actId="14861"/>
          <ac:picMkLst>
            <pc:docMk/>
            <pc:sldMk cId="1880334110" sldId="835"/>
            <ac:picMk id="4" creationId="{4D51C1C6-1386-4B41-872C-6CFBCBF50A22}"/>
          </ac:picMkLst>
        </pc:picChg>
        <pc:picChg chg="del">
          <ac:chgData name="Apgar, Heather" userId="3bdb2a8f-56d6-40ab-93e2-b4032ef6b24c" providerId="ADAL" clId="{DE84BA00-C42A-49E1-8034-DF94AE31E0C0}" dt="2023-03-29T00:36:42.726" v="8673" actId="478"/>
          <ac:picMkLst>
            <pc:docMk/>
            <pc:sldMk cId="1880334110" sldId="835"/>
            <ac:picMk id="7" creationId="{703CC0F0-8D67-49D4-BF1E-C544BCFBDE93}"/>
          </ac:picMkLst>
        </pc:picChg>
      </pc:sldChg>
      <pc:sldChg chg="addSp delSp modSp add mod modNotes modNotesTx">
        <pc:chgData name="Apgar, Heather" userId="3bdb2a8f-56d6-40ab-93e2-b4032ef6b24c" providerId="ADAL" clId="{DE84BA00-C42A-49E1-8034-DF94AE31E0C0}" dt="2023-03-29T14:56:26.616" v="16153"/>
        <pc:sldMkLst>
          <pc:docMk/>
          <pc:sldMk cId="546921782" sldId="836"/>
        </pc:sldMkLst>
        <pc:spChg chg="mod">
          <ac:chgData name="Apgar, Heather" userId="3bdb2a8f-56d6-40ab-93e2-b4032ef6b24c" providerId="ADAL" clId="{DE84BA00-C42A-49E1-8034-DF94AE31E0C0}" dt="2023-03-29T00:37:47.362" v="8705" actId="20577"/>
          <ac:spMkLst>
            <pc:docMk/>
            <pc:sldMk cId="546921782" sldId="836"/>
            <ac:spMk id="2" creationId="{40A154BF-1D21-8EDB-A69C-8EEF128AAA4E}"/>
          </ac:spMkLst>
        </pc:spChg>
        <pc:spChg chg="mod">
          <ac:chgData name="Apgar, Heather" userId="3bdb2a8f-56d6-40ab-93e2-b4032ef6b24c" providerId="ADAL" clId="{DE84BA00-C42A-49E1-8034-DF94AE31E0C0}" dt="2023-03-29T00:45:24.819" v="9074" actId="20577"/>
          <ac:spMkLst>
            <pc:docMk/>
            <pc:sldMk cId="546921782" sldId="836"/>
            <ac:spMk id="5" creationId="{5A329766-022B-42B8-E62C-A43F0DDFD040}"/>
          </ac:spMkLst>
        </pc:spChg>
        <pc:spChg chg="mod">
          <ac:chgData name="Apgar, Heather" userId="3bdb2a8f-56d6-40ab-93e2-b4032ef6b24c" providerId="ADAL" clId="{DE84BA00-C42A-49E1-8034-DF94AE31E0C0}" dt="2023-03-29T00:38:27.690" v="8719" actId="207"/>
          <ac:spMkLst>
            <pc:docMk/>
            <pc:sldMk cId="546921782" sldId="836"/>
            <ac:spMk id="6" creationId="{87D4BA80-45B0-9898-6975-D081940D0D54}"/>
          </ac:spMkLst>
        </pc:spChg>
        <pc:picChg chg="del">
          <ac:chgData name="Apgar, Heather" userId="3bdb2a8f-56d6-40ab-93e2-b4032ef6b24c" providerId="ADAL" clId="{DE84BA00-C42A-49E1-8034-DF94AE31E0C0}" dt="2023-03-29T00:37:49.227" v="8706" actId="478"/>
          <ac:picMkLst>
            <pc:docMk/>
            <pc:sldMk cId="546921782" sldId="836"/>
            <ac:picMk id="4" creationId="{4D51C1C6-1386-4B41-872C-6CFBCBF50A22}"/>
          </ac:picMkLst>
        </pc:picChg>
        <pc:picChg chg="add mod ord">
          <ac:chgData name="Apgar, Heather" userId="3bdb2a8f-56d6-40ab-93e2-b4032ef6b24c" providerId="ADAL" clId="{DE84BA00-C42A-49E1-8034-DF94AE31E0C0}" dt="2023-03-29T00:38:09.230" v="8711" actId="167"/>
          <ac:picMkLst>
            <pc:docMk/>
            <pc:sldMk cId="546921782" sldId="836"/>
            <ac:picMk id="7" creationId="{5CA50EB9-E7C2-462E-FE3B-AE8B6D5D9633}"/>
          </ac:picMkLst>
        </pc:picChg>
      </pc:sldChg>
      <pc:sldChg chg="delSp modSp add mod modNotesTx">
        <pc:chgData name="Apgar, Heather" userId="3bdb2a8f-56d6-40ab-93e2-b4032ef6b24c" providerId="ADAL" clId="{DE84BA00-C42A-49E1-8034-DF94AE31E0C0}" dt="2023-03-29T14:58:03.398" v="16195" actId="20577"/>
        <pc:sldMkLst>
          <pc:docMk/>
          <pc:sldMk cId="566414810" sldId="837"/>
        </pc:sldMkLst>
        <pc:spChg chg="mod">
          <ac:chgData name="Apgar, Heather" userId="3bdb2a8f-56d6-40ab-93e2-b4032ef6b24c" providerId="ADAL" clId="{DE84BA00-C42A-49E1-8034-DF94AE31E0C0}" dt="2023-03-29T13:25:50.288" v="9089" actId="14100"/>
          <ac:spMkLst>
            <pc:docMk/>
            <pc:sldMk cId="566414810" sldId="837"/>
            <ac:spMk id="2" creationId="{40A154BF-1D21-8EDB-A69C-8EEF128AAA4E}"/>
          </ac:spMkLst>
        </pc:spChg>
        <pc:spChg chg="mod">
          <ac:chgData name="Apgar, Heather" userId="3bdb2a8f-56d6-40ab-93e2-b4032ef6b24c" providerId="ADAL" clId="{DE84BA00-C42A-49E1-8034-DF94AE31E0C0}" dt="2023-03-29T13:39:12.867" v="9172" actId="14100"/>
          <ac:spMkLst>
            <pc:docMk/>
            <pc:sldMk cId="566414810" sldId="837"/>
            <ac:spMk id="5" creationId="{5A329766-022B-42B8-E62C-A43F0DDFD040}"/>
          </ac:spMkLst>
        </pc:spChg>
        <pc:spChg chg="mod">
          <ac:chgData name="Apgar, Heather" userId="3bdb2a8f-56d6-40ab-93e2-b4032ef6b24c" providerId="ADAL" clId="{DE84BA00-C42A-49E1-8034-DF94AE31E0C0}" dt="2023-03-29T13:48:11.111" v="9176" actId="14100"/>
          <ac:spMkLst>
            <pc:docMk/>
            <pc:sldMk cId="566414810" sldId="837"/>
            <ac:spMk id="6" creationId="{87D4BA80-45B0-9898-6975-D081940D0D54}"/>
          </ac:spMkLst>
        </pc:spChg>
        <pc:picChg chg="del">
          <ac:chgData name="Apgar, Heather" userId="3bdb2a8f-56d6-40ab-93e2-b4032ef6b24c" providerId="ADAL" clId="{DE84BA00-C42A-49E1-8034-DF94AE31E0C0}" dt="2023-03-29T13:25:45.107" v="9088" actId="478"/>
          <ac:picMkLst>
            <pc:docMk/>
            <pc:sldMk cId="566414810" sldId="837"/>
            <ac:picMk id="7" creationId="{5CA50EB9-E7C2-462E-FE3B-AE8B6D5D9633}"/>
          </ac:picMkLst>
        </pc:picChg>
      </pc:sldChg>
      <pc:sldChg chg="addSp modSp add mod modNotesTx">
        <pc:chgData name="Apgar, Heather" userId="3bdb2a8f-56d6-40ab-93e2-b4032ef6b24c" providerId="ADAL" clId="{DE84BA00-C42A-49E1-8034-DF94AE31E0C0}" dt="2023-03-29T14:55:38.727" v="16048" actId="6549"/>
        <pc:sldMkLst>
          <pc:docMk/>
          <pc:sldMk cId="4280670888" sldId="838"/>
        </pc:sldMkLst>
        <pc:spChg chg="mod">
          <ac:chgData name="Apgar, Heather" userId="3bdb2a8f-56d6-40ab-93e2-b4032ef6b24c" providerId="ADAL" clId="{DE84BA00-C42A-49E1-8034-DF94AE31E0C0}" dt="2023-03-29T13:48:17.031" v="9184" actId="20577"/>
          <ac:spMkLst>
            <pc:docMk/>
            <pc:sldMk cId="4280670888" sldId="838"/>
            <ac:spMk id="2" creationId="{40A154BF-1D21-8EDB-A69C-8EEF128AAA4E}"/>
          </ac:spMkLst>
        </pc:spChg>
        <pc:spChg chg="mod">
          <ac:chgData name="Apgar, Heather" userId="3bdb2a8f-56d6-40ab-93e2-b4032ef6b24c" providerId="ADAL" clId="{DE84BA00-C42A-49E1-8034-DF94AE31E0C0}" dt="2023-03-29T13:56:16.953" v="9260" actId="27636"/>
          <ac:spMkLst>
            <pc:docMk/>
            <pc:sldMk cId="4280670888" sldId="838"/>
            <ac:spMk id="5" creationId="{5A329766-022B-42B8-E62C-A43F0DDFD040}"/>
          </ac:spMkLst>
        </pc:spChg>
        <pc:spChg chg="mod ord">
          <ac:chgData name="Apgar, Heather" userId="3bdb2a8f-56d6-40ab-93e2-b4032ef6b24c" providerId="ADAL" clId="{DE84BA00-C42A-49E1-8034-DF94AE31E0C0}" dt="2023-03-29T13:56:53.594" v="9269" actId="1076"/>
          <ac:spMkLst>
            <pc:docMk/>
            <pc:sldMk cId="4280670888" sldId="838"/>
            <ac:spMk id="6" creationId="{87D4BA80-45B0-9898-6975-D081940D0D54}"/>
          </ac:spMkLst>
        </pc:spChg>
        <pc:picChg chg="add mod">
          <ac:chgData name="Apgar, Heather" userId="3bdb2a8f-56d6-40ab-93e2-b4032ef6b24c" providerId="ADAL" clId="{DE84BA00-C42A-49E1-8034-DF94AE31E0C0}" dt="2023-03-29T13:56:40.218" v="9264" actId="1076"/>
          <ac:picMkLst>
            <pc:docMk/>
            <pc:sldMk cId="4280670888" sldId="838"/>
            <ac:picMk id="4" creationId="{6B9AA9CC-C6D0-1032-3EB7-17FD5DD115CF}"/>
          </ac:picMkLst>
        </pc:picChg>
      </pc:sldChg>
      <pc:sldChg chg="addSp delSp modSp add mod modNotesTx">
        <pc:chgData name="Apgar, Heather" userId="3bdb2a8f-56d6-40ab-93e2-b4032ef6b24c" providerId="ADAL" clId="{DE84BA00-C42A-49E1-8034-DF94AE31E0C0}" dt="2023-03-29T14:56:54.717" v="16160" actId="6549"/>
        <pc:sldMkLst>
          <pc:docMk/>
          <pc:sldMk cId="2136144824" sldId="839"/>
        </pc:sldMkLst>
        <pc:spChg chg="mod">
          <ac:chgData name="Apgar, Heather" userId="3bdb2a8f-56d6-40ab-93e2-b4032ef6b24c" providerId="ADAL" clId="{DE84BA00-C42A-49E1-8034-DF94AE31E0C0}" dt="2023-03-29T14:02:29.524" v="9279" actId="20577"/>
          <ac:spMkLst>
            <pc:docMk/>
            <pc:sldMk cId="2136144824" sldId="839"/>
            <ac:spMk id="2" creationId="{40A154BF-1D21-8EDB-A69C-8EEF128AAA4E}"/>
          </ac:spMkLst>
        </pc:spChg>
        <pc:spChg chg="mod">
          <ac:chgData name="Apgar, Heather" userId="3bdb2a8f-56d6-40ab-93e2-b4032ef6b24c" providerId="ADAL" clId="{DE84BA00-C42A-49E1-8034-DF94AE31E0C0}" dt="2023-03-29T14:09:28.797" v="9521" actId="27636"/>
          <ac:spMkLst>
            <pc:docMk/>
            <pc:sldMk cId="2136144824" sldId="839"/>
            <ac:spMk id="5" creationId="{5A329766-022B-42B8-E62C-A43F0DDFD040}"/>
          </ac:spMkLst>
        </pc:spChg>
        <pc:spChg chg="mod">
          <ac:chgData name="Apgar, Heather" userId="3bdb2a8f-56d6-40ab-93e2-b4032ef6b24c" providerId="ADAL" clId="{DE84BA00-C42A-49E1-8034-DF94AE31E0C0}" dt="2023-03-29T14:03:21.615" v="9294" actId="1076"/>
          <ac:spMkLst>
            <pc:docMk/>
            <pc:sldMk cId="2136144824" sldId="839"/>
            <ac:spMk id="6" creationId="{87D4BA80-45B0-9898-6975-D081940D0D54}"/>
          </ac:spMkLst>
        </pc:spChg>
        <pc:picChg chg="add mod ord">
          <ac:chgData name="Apgar, Heather" userId="3bdb2a8f-56d6-40ab-93e2-b4032ef6b24c" providerId="ADAL" clId="{DE84BA00-C42A-49E1-8034-DF94AE31E0C0}" dt="2023-03-29T14:02:54.464" v="9284" actId="167"/>
          <ac:picMkLst>
            <pc:docMk/>
            <pc:sldMk cId="2136144824" sldId="839"/>
            <ac:picMk id="3" creationId="{AEDDBEFE-DC1C-89E5-2B7B-888D27D9F44F}"/>
          </ac:picMkLst>
        </pc:picChg>
        <pc:picChg chg="del">
          <ac:chgData name="Apgar, Heather" userId="3bdb2a8f-56d6-40ab-93e2-b4032ef6b24c" providerId="ADAL" clId="{DE84BA00-C42A-49E1-8034-DF94AE31E0C0}" dt="2023-03-29T14:02:31.113" v="9280" actId="478"/>
          <ac:picMkLst>
            <pc:docMk/>
            <pc:sldMk cId="2136144824" sldId="839"/>
            <ac:picMk id="4" creationId="{6B9AA9CC-C6D0-1032-3EB7-17FD5DD115CF}"/>
          </ac:picMkLst>
        </pc:picChg>
      </pc:sldChg>
      <pc:sldChg chg="addSp delSp modSp add mod modNotesTx">
        <pc:chgData name="Apgar, Heather" userId="3bdb2a8f-56d6-40ab-93e2-b4032ef6b24c" providerId="ADAL" clId="{DE84BA00-C42A-49E1-8034-DF94AE31E0C0}" dt="2023-03-29T14:57:46.732" v="16173" actId="6549"/>
        <pc:sldMkLst>
          <pc:docMk/>
          <pc:sldMk cId="2583305610" sldId="840"/>
        </pc:sldMkLst>
        <pc:spChg chg="mod">
          <ac:chgData name="Apgar, Heather" userId="3bdb2a8f-56d6-40ab-93e2-b4032ef6b24c" providerId="ADAL" clId="{DE84BA00-C42A-49E1-8034-DF94AE31E0C0}" dt="2023-03-29T14:10:20.289" v="9537" actId="20577"/>
          <ac:spMkLst>
            <pc:docMk/>
            <pc:sldMk cId="2583305610" sldId="840"/>
            <ac:spMk id="2" creationId="{40A154BF-1D21-8EDB-A69C-8EEF128AAA4E}"/>
          </ac:spMkLst>
        </pc:spChg>
        <pc:spChg chg="mod">
          <ac:chgData name="Apgar, Heather" userId="3bdb2a8f-56d6-40ab-93e2-b4032ef6b24c" providerId="ADAL" clId="{DE84BA00-C42A-49E1-8034-DF94AE31E0C0}" dt="2023-03-29T14:12:28.628" v="9753" actId="20577"/>
          <ac:spMkLst>
            <pc:docMk/>
            <pc:sldMk cId="2583305610" sldId="840"/>
            <ac:spMk id="5" creationId="{5A329766-022B-42B8-E62C-A43F0DDFD040}"/>
          </ac:spMkLst>
        </pc:spChg>
        <pc:spChg chg="mod">
          <ac:chgData name="Apgar, Heather" userId="3bdb2a8f-56d6-40ab-93e2-b4032ef6b24c" providerId="ADAL" clId="{DE84BA00-C42A-49E1-8034-DF94AE31E0C0}" dt="2023-03-29T14:15:35.639" v="9769" actId="1076"/>
          <ac:spMkLst>
            <pc:docMk/>
            <pc:sldMk cId="2583305610" sldId="840"/>
            <ac:spMk id="6" creationId="{87D4BA80-45B0-9898-6975-D081940D0D54}"/>
          </ac:spMkLst>
        </pc:spChg>
        <pc:picChg chg="del">
          <ac:chgData name="Apgar, Heather" userId="3bdb2a8f-56d6-40ab-93e2-b4032ef6b24c" providerId="ADAL" clId="{DE84BA00-C42A-49E1-8034-DF94AE31E0C0}" dt="2023-03-29T14:10:21.511" v="9538" actId="478"/>
          <ac:picMkLst>
            <pc:docMk/>
            <pc:sldMk cId="2583305610" sldId="840"/>
            <ac:picMk id="3" creationId="{AEDDBEFE-DC1C-89E5-2B7B-888D27D9F44F}"/>
          </ac:picMkLst>
        </pc:picChg>
        <pc:picChg chg="add mod">
          <ac:chgData name="Apgar, Heather" userId="3bdb2a8f-56d6-40ab-93e2-b4032ef6b24c" providerId="ADAL" clId="{DE84BA00-C42A-49E1-8034-DF94AE31E0C0}" dt="2023-03-29T14:15:14.169" v="9764" actId="1076"/>
          <ac:picMkLst>
            <pc:docMk/>
            <pc:sldMk cId="2583305610" sldId="840"/>
            <ac:picMk id="4" creationId="{F385DD64-9485-C276-D9C7-E27CC6259D3C}"/>
          </ac:picMkLst>
        </pc:picChg>
        <pc:picChg chg="add mod">
          <ac:chgData name="Apgar, Heather" userId="3bdb2a8f-56d6-40ab-93e2-b4032ef6b24c" providerId="ADAL" clId="{DE84BA00-C42A-49E1-8034-DF94AE31E0C0}" dt="2023-03-29T14:15:28.695" v="9768" actId="14861"/>
          <ac:picMkLst>
            <pc:docMk/>
            <pc:sldMk cId="2583305610" sldId="840"/>
            <ac:picMk id="7" creationId="{7C01A23A-E1F5-90FE-DCBF-77814FEAE25C}"/>
          </ac:picMkLst>
        </pc:picChg>
      </pc:sldChg>
      <pc:sldMasterChg chg="addSp">
        <pc:chgData name="Apgar, Heather" userId="3bdb2a8f-56d6-40ab-93e2-b4032ef6b24c" providerId="ADAL" clId="{DE84BA00-C42A-49E1-8034-DF94AE31E0C0}" dt="2023-03-28T14:41:36.924" v="0"/>
        <pc:sldMasterMkLst>
          <pc:docMk/>
          <pc:sldMasterMk cId="3875713560" sldId="2147483828"/>
        </pc:sldMasterMkLst>
        <pc:picChg chg="add">
          <ac:chgData name="Apgar, Heather" userId="3bdb2a8f-56d6-40ab-93e2-b4032ef6b24c" providerId="ADAL" clId="{DE84BA00-C42A-49E1-8034-DF94AE31E0C0}" dt="2023-03-28T14:41:36.924" v="0"/>
          <ac:picMkLst>
            <pc:docMk/>
            <pc:sldMasterMk cId="3875713560" sldId="2147483828"/>
            <ac:picMk id="7" creationId="{FB665A07-517F-E594-FAC5-43EB38AA9D51}"/>
          </ac:picMkLst>
        </pc:picChg>
        <pc:picChg chg="add">
          <ac:chgData name="Apgar, Heather" userId="3bdb2a8f-56d6-40ab-93e2-b4032ef6b24c" providerId="ADAL" clId="{DE84BA00-C42A-49E1-8034-DF94AE31E0C0}" dt="2023-03-28T14:41:36.924" v="0"/>
          <ac:picMkLst>
            <pc:docMk/>
            <pc:sldMasterMk cId="3875713560" sldId="2147483828"/>
            <ac:picMk id="8" creationId="{8F4FC7D1-CFA1-305F-70E9-4888EB5AB328}"/>
          </ac:picMkLst>
        </pc:picChg>
      </pc:sldMasterChg>
      <pc:sldMasterChg chg="addSp delSp modSp mod delSldLayout modSldLayout">
        <pc:chgData name="Apgar, Heather" userId="3bdb2a8f-56d6-40ab-93e2-b4032ef6b24c" providerId="ADAL" clId="{DE84BA00-C42A-49E1-8034-DF94AE31E0C0}" dt="2023-03-29T00:09:40.016" v="6532" actId="2696"/>
        <pc:sldMasterMkLst>
          <pc:docMk/>
          <pc:sldMasterMk cId="942563772" sldId="2147483859"/>
        </pc:sldMasterMkLst>
        <pc:spChg chg="mod">
          <ac:chgData name="Apgar, Heather" userId="3bdb2a8f-56d6-40ab-93e2-b4032ef6b24c" providerId="ADAL" clId="{DE84BA00-C42A-49E1-8034-DF94AE31E0C0}" dt="2023-03-28T14:44:56.252" v="17" actId="403"/>
          <ac:spMkLst>
            <pc:docMk/>
            <pc:sldMasterMk cId="942563772" sldId="2147483859"/>
            <ac:spMk id="3" creationId="{65CD5A54-5313-46C1-A3B8-8970A73F638D}"/>
          </ac:spMkLst>
        </pc:spChg>
        <pc:spChg chg="mod">
          <ac:chgData name="Apgar, Heather" userId="3bdb2a8f-56d6-40ab-93e2-b4032ef6b24c" providerId="ADAL" clId="{DE84BA00-C42A-49E1-8034-DF94AE31E0C0}" dt="2023-03-28T14:44:58.786" v="18" actId="403"/>
          <ac:spMkLst>
            <pc:docMk/>
            <pc:sldMasterMk cId="942563772" sldId="2147483859"/>
            <ac:spMk id="4" creationId="{73C14EDF-00BC-4F38-AEFA-C5707A8461DD}"/>
          </ac:spMkLst>
        </pc:spChg>
        <pc:spChg chg="add mod">
          <ac:chgData name="Apgar, Heather" userId="3bdb2a8f-56d6-40ab-93e2-b4032ef6b24c" providerId="ADAL" clId="{DE84BA00-C42A-49E1-8034-DF94AE31E0C0}" dt="2023-03-28T14:45:50.532" v="81" actId="207"/>
          <ac:spMkLst>
            <pc:docMk/>
            <pc:sldMasterMk cId="942563772" sldId="2147483859"/>
            <ac:spMk id="6" creationId="{3AC0762C-004D-CC64-425F-9BB317B4BF09}"/>
          </ac:spMkLst>
        </pc:spChg>
        <pc:picChg chg="add del">
          <ac:chgData name="Apgar, Heather" userId="3bdb2a8f-56d6-40ab-93e2-b4032ef6b24c" providerId="ADAL" clId="{DE84BA00-C42A-49E1-8034-DF94AE31E0C0}" dt="2023-03-28T14:45:28.951" v="24" actId="478"/>
          <ac:picMkLst>
            <pc:docMk/>
            <pc:sldMasterMk cId="942563772" sldId="2147483859"/>
            <ac:picMk id="2" creationId="{97A8D8A2-15DF-DE96-138A-212930F96CD8}"/>
          </ac:picMkLst>
        </pc:picChg>
        <pc:picChg chg="add mod">
          <ac:chgData name="Apgar, Heather" userId="3bdb2a8f-56d6-40ab-93e2-b4032ef6b24c" providerId="ADAL" clId="{DE84BA00-C42A-49E1-8034-DF94AE31E0C0}" dt="2023-03-28T14:45:22.921" v="23" actId="1076"/>
          <ac:picMkLst>
            <pc:docMk/>
            <pc:sldMasterMk cId="942563772" sldId="2147483859"/>
            <ac:picMk id="5" creationId="{17FDA8E7-7CA8-55F7-B865-1B6DF9736B20}"/>
          </ac:picMkLst>
        </pc:picChg>
        <pc:picChg chg="add mod modCrop">
          <ac:chgData name="Apgar, Heather" userId="3bdb2a8f-56d6-40ab-93e2-b4032ef6b24c" providerId="ADAL" clId="{DE84BA00-C42A-49E1-8034-DF94AE31E0C0}" dt="2023-03-28T15:32:16.919" v="344" actId="1076"/>
          <ac:picMkLst>
            <pc:docMk/>
            <pc:sldMasterMk cId="942563772" sldId="2147483859"/>
            <ac:picMk id="7" creationId="{43220010-32AE-C98D-BEEA-F1BB304E8311}"/>
          </ac:picMkLst>
        </pc:picChg>
        <pc:picChg chg="mod">
          <ac:chgData name="Apgar, Heather" userId="3bdb2a8f-56d6-40ab-93e2-b4032ef6b24c" providerId="ADAL" clId="{DE84BA00-C42A-49E1-8034-DF94AE31E0C0}" dt="2023-03-28T15:31:24.775" v="336" actId="14100"/>
          <ac:picMkLst>
            <pc:docMk/>
            <pc:sldMasterMk cId="942563772" sldId="2147483859"/>
            <ac:picMk id="22" creationId="{6AEE4F3F-87F9-4FC0-97B7-A48407A54BCA}"/>
          </ac:picMkLst>
        </pc:picChg>
        <pc:sldLayoutChg chg="modSp">
          <pc:chgData name="Apgar, Heather" userId="3bdb2a8f-56d6-40ab-93e2-b4032ef6b24c" providerId="ADAL" clId="{DE84BA00-C42A-49E1-8034-DF94AE31E0C0}" dt="2023-03-28T14:42:03.589" v="7"/>
          <pc:sldLayoutMkLst>
            <pc:docMk/>
            <pc:sldMasterMk cId="942563772" sldId="2147483859"/>
            <pc:sldLayoutMk cId="3293741536" sldId="2147483816"/>
          </pc:sldLayoutMkLst>
          <pc:spChg chg="mod">
            <ac:chgData name="Apgar, Heather" userId="3bdb2a8f-56d6-40ab-93e2-b4032ef6b24c" providerId="ADAL" clId="{DE84BA00-C42A-49E1-8034-DF94AE31E0C0}" dt="2023-03-28T14:42:03.589" v="7"/>
            <ac:spMkLst>
              <pc:docMk/>
              <pc:sldMasterMk cId="942563772" sldId="2147483859"/>
              <pc:sldLayoutMk cId="3293741536" sldId="2147483816"/>
              <ac:spMk id="7" creationId="{00000000-0000-0000-0000-000000000000}"/>
            </ac:spMkLst>
          </pc:spChg>
          <pc:spChg chg="mod">
            <ac:chgData name="Apgar, Heather" userId="3bdb2a8f-56d6-40ab-93e2-b4032ef6b24c" providerId="ADAL" clId="{DE84BA00-C42A-49E1-8034-DF94AE31E0C0}" dt="2023-03-28T14:42:03.589" v="7"/>
            <ac:spMkLst>
              <pc:docMk/>
              <pc:sldMasterMk cId="942563772" sldId="2147483859"/>
              <pc:sldLayoutMk cId="3293741536" sldId="2147483816"/>
              <ac:spMk id="8" creationId="{00000000-0000-0000-0000-000000000000}"/>
            </ac:spMkLst>
          </pc:spChg>
        </pc:sldLayoutChg>
        <pc:sldLayoutChg chg="modSp">
          <pc:chgData name="Apgar, Heather" userId="3bdb2a8f-56d6-40ab-93e2-b4032ef6b24c" providerId="ADAL" clId="{DE84BA00-C42A-49E1-8034-DF94AE31E0C0}" dt="2023-03-28T14:42:03.589" v="7"/>
          <pc:sldLayoutMkLst>
            <pc:docMk/>
            <pc:sldMasterMk cId="942563772" sldId="2147483859"/>
            <pc:sldLayoutMk cId="2043945881" sldId="2147483817"/>
          </pc:sldLayoutMkLst>
          <pc:spChg chg="mod">
            <ac:chgData name="Apgar, Heather" userId="3bdb2a8f-56d6-40ab-93e2-b4032ef6b24c" providerId="ADAL" clId="{DE84BA00-C42A-49E1-8034-DF94AE31E0C0}" dt="2023-03-28T14:42:03.589" v="7"/>
            <ac:spMkLst>
              <pc:docMk/>
              <pc:sldMasterMk cId="942563772" sldId="2147483859"/>
              <pc:sldLayoutMk cId="2043945881" sldId="2147483817"/>
              <ac:spMk id="9" creationId="{00000000-0000-0000-0000-000000000000}"/>
            </ac:spMkLst>
          </pc:spChg>
          <pc:spChg chg="mod">
            <ac:chgData name="Apgar, Heather" userId="3bdb2a8f-56d6-40ab-93e2-b4032ef6b24c" providerId="ADAL" clId="{DE84BA00-C42A-49E1-8034-DF94AE31E0C0}" dt="2023-03-28T14:42:03.589" v="7"/>
            <ac:spMkLst>
              <pc:docMk/>
              <pc:sldMasterMk cId="942563772" sldId="2147483859"/>
              <pc:sldLayoutMk cId="2043945881" sldId="2147483817"/>
              <ac:spMk id="10" creationId="{00000000-0000-0000-0000-000000000000}"/>
            </ac:spMkLst>
          </pc:spChg>
        </pc:sldLayoutChg>
        <pc:sldLayoutChg chg="modSp">
          <pc:chgData name="Apgar, Heather" userId="3bdb2a8f-56d6-40ab-93e2-b4032ef6b24c" providerId="ADAL" clId="{DE84BA00-C42A-49E1-8034-DF94AE31E0C0}" dt="2023-03-28T14:42:03.589" v="7"/>
          <pc:sldLayoutMkLst>
            <pc:docMk/>
            <pc:sldMasterMk cId="942563772" sldId="2147483859"/>
            <pc:sldLayoutMk cId="2825033546" sldId="2147483822"/>
          </pc:sldLayoutMkLst>
          <pc:spChg chg="mod">
            <ac:chgData name="Apgar, Heather" userId="3bdb2a8f-56d6-40ab-93e2-b4032ef6b24c" providerId="ADAL" clId="{DE84BA00-C42A-49E1-8034-DF94AE31E0C0}" dt="2023-03-28T14:42:03.589" v="7"/>
            <ac:spMkLst>
              <pc:docMk/>
              <pc:sldMasterMk cId="942563772" sldId="2147483859"/>
              <pc:sldLayoutMk cId="2825033546" sldId="2147483822"/>
              <ac:spMk id="6" creationId="{00000000-0000-0000-0000-000000000000}"/>
            </ac:spMkLst>
          </pc:spChg>
          <pc:spChg chg="mod">
            <ac:chgData name="Apgar, Heather" userId="3bdb2a8f-56d6-40ab-93e2-b4032ef6b24c" providerId="ADAL" clId="{DE84BA00-C42A-49E1-8034-DF94AE31E0C0}" dt="2023-03-28T14:42:03.589" v="7"/>
            <ac:spMkLst>
              <pc:docMk/>
              <pc:sldMasterMk cId="942563772" sldId="2147483859"/>
              <pc:sldLayoutMk cId="2825033546" sldId="2147483822"/>
              <ac:spMk id="7" creationId="{00000000-0000-0000-0000-000000000000}"/>
            </ac:spMkLst>
          </pc:spChg>
        </pc:sldLayoutChg>
        <pc:sldLayoutChg chg="del">
          <pc:chgData name="Apgar, Heather" userId="3bdb2a8f-56d6-40ab-93e2-b4032ef6b24c" providerId="ADAL" clId="{DE84BA00-C42A-49E1-8034-DF94AE31E0C0}" dt="2023-03-28T14:47:58.434" v="87" actId="47"/>
          <pc:sldLayoutMkLst>
            <pc:docMk/>
            <pc:sldMasterMk cId="942563772" sldId="2147483859"/>
            <pc:sldLayoutMk cId="1775341888" sldId="2147483862"/>
          </pc:sldLayoutMkLst>
        </pc:sldLayoutChg>
        <pc:sldLayoutChg chg="del">
          <pc:chgData name="Apgar, Heather" userId="3bdb2a8f-56d6-40ab-93e2-b4032ef6b24c" providerId="ADAL" clId="{DE84BA00-C42A-49E1-8034-DF94AE31E0C0}" dt="2023-03-28T15:36:16.120" v="526" actId="2696"/>
          <pc:sldLayoutMkLst>
            <pc:docMk/>
            <pc:sldMasterMk cId="942563772" sldId="2147483859"/>
            <pc:sldLayoutMk cId="2968646354" sldId="2147483867"/>
          </pc:sldLayoutMkLst>
        </pc:sldLayoutChg>
        <pc:sldLayoutChg chg="del">
          <pc:chgData name="Apgar, Heather" userId="3bdb2a8f-56d6-40ab-93e2-b4032ef6b24c" providerId="ADAL" clId="{DE84BA00-C42A-49E1-8034-DF94AE31E0C0}" dt="2023-03-28T14:48:01.279" v="88" actId="47"/>
          <pc:sldLayoutMkLst>
            <pc:docMk/>
            <pc:sldMasterMk cId="942563772" sldId="2147483859"/>
            <pc:sldLayoutMk cId="2116264746" sldId="2147483875"/>
          </pc:sldLayoutMkLst>
        </pc:sldLayoutChg>
        <pc:sldLayoutChg chg="modSp">
          <pc:chgData name="Apgar, Heather" userId="3bdb2a8f-56d6-40ab-93e2-b4032ef6b24c" providerId="ADAL" clId="{DE84BA00-C42A-49E1-8034-DF94AE31E0C0}" dt="2023-03-28T14:47:12.988" v="82" actId="207"/>
          <pc:sldLayoutMkLst>
            <pc:docMk/>
            <pc:sldMasterMk cId="942563772" sldId="2147483859"/>
            <pc:sldLayoutMk cId="842993791" sldId="2147483876"/>
          </pc:sldLayoutMkLst>
          <pc:spChg chg="mod">
            <ac:chgData name="Apgar, Heather" userId="3bdb2a8f-56d6-40ab-93e2-b4032ef6b24c" providerId="ADAL" clId="{DE84BA00-C42A-49E1-8034-DF94AE31E0C0}" dt="2023-03-28T14:47:12.988" v="82" actId="207"/>
            <ac:spMkLst>
              <pc:docMk/>
              <pc:sldMasterMk cId="942563772" sldId="2147483859"/>
              <pc:sldLayoutMk cId="842993791" sldId="2147483876"/>
              <ac:spMk id="2" creationId="{00000000-0000-0000-0000-000000000000}"/>
            </ac:spMkLst>
          </pc:spChg>
          <pc:spChg chg="mod">
            <ac:chgData name="Apgar, Heather" userId="3bdb2a8f-56d6-40ab-93e2-b4032ef6b24c" providerId="ADAL" clId="{DE84BA00-C42A-49E1-8034-DF94AE31E0C0}" dt="2023-03-28T14:47:12.988" v="82" actId="207"/>
            <ac:spMkLst>
              <pc:docMk/>
              <pc:sldMasterMk cId="942563772" sldId="2147483859"/>
              <pc:sldLayoutMk cId="842993791" sldId="2147483876"/>
              <ac:spMk id="16" creationId="{00000000-0000-0000-0000-000000000000}"/>
            </ac:spMkLst>
          </pc:spChg>
          <pc:picChg chg="mod">
            <ac:chgData name="Apgar, Heather" userId="3bdb2a8f-56d6-40ab-93e2-b4032ef6b24c" providerId="ADAL" clId="{DE84BA00-C42A-49E1-8034-DF94AE31E0C0}" dt="2023-03-28T14:47:12.988" v="82" actId="207"/>
            <ac:picMkLst>
              <pc:docMk/>
              <pc:sldMasterMk cId="942563772" sldId="2147483859"/>
              <pc:sldLayoutMk cId="842993791" sldId="2147483876"/>
              <ac:picMk id="5" creationId="{0AFFAA1D-58A5-47EB-8812-39489F11178A}"/>
            </ac:picMkLst>
          </pc:picChg>
        </pc:sldLayoutChg>
        <pc:sldLayoutChg chg="modSp mod">
          <pc:chgData name="Apgar, Heather" userId="3bdb2a8f-56d6-40ab-93e2-b4032ef6b24c" providerId="ADAL" clId="{DE84BA00-C42A-49E1-8034-DF94AE31E0C0}" dt="2023-03-28T15:30:59.538" v="333" actId="6549"/>
          <pc:sldLayoutMkLst>
            <pc:docMk/>
            <pc:sldMasterMk cId="942563772" sldId="2147483859"/>
            <pc:sldLayoutMk cId="164341364" sldId="2147483877"/>
          </pc:sldLayoutMkLst>
          <pc:spChg chg="mod">
            <ac:chgData name="Apgar, Heather" userId="3bdb2a8f-56d6-40ab-93e2-b4032ef6b24c" providerId="ADAL" clId="{DE84BA00-C42A-49E1-8034-DF94AE31E0C0}" dt="2023-03-28T15:30:59.538" v="333" actId="6549"/>
            <ac:spMkLst>
              <pc:docMk/>
              <pc:sldMasterMk cId="942563772" sldId="2147483859"/>
              <pc:sldLayoutMk cId="164341364" sldId="2147483877"/>
              <ac:spMk id="10" creationId="{00000000-0000-0000-0000-000000000000}"/>
            </ac:spMkLst>
          </pc:spChg>
        </pc:sldLayoutChg>
        <pc:sldLayoutChg chg="del">
          <pc:chgData name="Apgar, Heather" userId="3bdb2a8f-56d6-40ab-93e2-b4032ef6b24c" providerId="ADAL" clId="{DE84BA00-C42A-49E1-8034-DF94AE31E0C0}" dt="2023-03-28T18:39:53.384" v="1930" actId="2696"/>
          <pc:sldLayoutMkLst>
            <pc:docMk/>
            <pc:sldMasterMk cId="942563772" sldId="2147483859"/>
            <pc:sldLayoutMk cId="877100065" sldId="2147483878"/>
          </pc:sldLayoutMkLst>
        </pc:sldLayoutChg>
        <pc:sldLayoutChg chg="del">
          <pc:chgData name="Apgar, Heather" userId="3bdb2a8f-56d6-40ab-93e2-b4032ef6b24c" providerId="ADAL" clId="{DE84BA00-C42A-49E1-8034-DF94AE31E0C0}" dt="2023-03-28T18:39:53.384" v="1930" actId="2696"/>
          <pc:sldLayoutMkLst>
            <pc:docMk/>
            <pc:sldMasterMk cId="942563772" sldId="2147483859"/>
            <pc:sldLayoutMk cId="3752836543" sldId="2147483879"/>
          </pc:sldLayoutMkLst>
        </pc:sldLayoutChg>
        <pc:sldLayoutChg chg="del">
          <pc:chgData name="Apgar, Heather" userId="3bdb2a8f-56d6-40ab-93e2-b4032ef6b24c" providerId="ADAL" clId="{DE84BA00-C42A-49E1-8034-DF94AE31E0C0}" dt="2023-03-28T18:39:53.384" v="1930" actId="2696"/>
          <pc:sldLayoutMkLst>
            <pc:docMk/>
            <pc:sldMasterMk cId="942563772" sldId="2147483859"/>
            <pc:sldLayoutMk cId="2978602705" sldId="2147483880"/>
          </pc:sldLayoutMkLst>
        </pc:sldLayoutChg>
        <pc:sldLayoutChg chg="del">
          <pc:chgData name="Apgar, Heather" userId="3bdb2a8f-56d6-40ab-93e2-b4032ef6b24c" providerId="ADAL" clId="{DE84BA00-C42A-49E1-8034-DF94AE31E0C0}" dt="2023-03-28T18:39:53.384" v="1930" actId="2696"/>
          <pc:sldLayoutMkLst>
            <pc:docMk/>
            <pc:sldMasterMk cId="942563772" sldId="2147483859"/>
            <pc:sldLayoutMk cId="3723047689" sldId="2147483881"/>
          </pc:sldLayoutMkLst>
        </pc:sldLayoutChg>
        <pc:sldLayoutChg chg="del">
          <pc:chgData name="Apgar, Heather" userId="3bdb2a8f-56d6-40ab-93e2-b4032ef6b24c" providerId="ADAL" clId="{DE84BA00-C42A-49E1-8034-DF94AE31E0C0}" dt="2023-03-28T18:39:53.384" v="1930" actId="2696"/>
          <pc:sldLayoutMkLst>
            <pc:docMk/>
            <pc:sldMasterMk cId="942563772" sldId="2147483859"/>
            <pc:sldLayoutMk cId="365809600" sldId="2147483882"/>
          </pc:sldLayoutMkLst>
        </pc:sldLayoutChg>
        <pc:sldLayoutChg chg="del">
          <pc:chgData name="Apgar, Heather" userId="3bdb2a8f-56d6-40ab-93e2-b4032ef6b24c" providerId="ADAL" clId="{DE84BA00-C42A-49E1-8034-DF94AE31E0C0}" dt="2023-03-28T18:39:53.384" v="1930" actId="2696"/>
          <pc:sldLayoutMkLst>
            <pc:docMk/>
            <pc:sldMasterMk cId="942563772" sldId="2147483859"/>
            <pc:sldLayoutMk cId="1339403177" sldId="2147483883"/>
          </pc:sldLayoutMkLst>
        </pc:sldLayoutChg>
        <pc:sldLayoutChg chg="del">
          <pc:chgData name="Apgar, Heather" userId="3bdb2a8f-56d6-40ab-93e2-b4032ef6b24c" providerId="ADAL" clId="{DE84BA00-C42A-49E1-8034-DF94AE31E0C0}" dt="2023-03-28T18:43:47.883" v="2080" actId="2696"/>
          <pc:sldLayoutMkLst>
            <pc:docMk/>
            <pc:sldMasterMk cId="942563772" sldId="2147483859"/>
            <pc:sldLayoutMk cId="769456084" sldId="2147483884"/>
          </pc:sldLayoutMkLst>
        </pc:sldLayoutChg>
        <pc:sldLayoutChg chg="del">
          <pc:chgData name="Apgar, Heather" userId="3bdb2a8f-56d6-40ab-93e2-b4032ef6b24c" providerId="ADAL" clId="{DE84BA00-C42A-49E1-8034-DF94AE31E0C0}" dt="2023-03-28T18:40:05.043" v="1931" actId="2696"/>
          <pc:sldLayoutMkLst>
            <pc:docMk/>
            <pc:sldMasterMk cId="942563772" sldId="2147483859"/>
            <pc:sldLayoutMk cId="2635799238" sldId="2147483885"/>
          </pc:sldLayoutMkLst>
        </pc:sldLayoutChg>
        <pc:sldLayoutChg chg="del">
          <pc:chgData name="Apgar, Heather" userId="3bdb2a8f-56d6-40ab-93e2-b4032ef6b24c" providerId="ADAL" clId="{DE84BA00-C42A-49E1-8034-DF94AE31E0C0}" dt="2023-03-28T18:40:05.043" v="1931" actId="2696"/>
          <pc:sldLayoutMkLst>
            <pc:docMk/>
            <pc:sldMasterMk cId="942563772" sldId="2147483859"/>
            <pc:sldLayoutMk cId="2699628509" sldId="2147483886"/>
          </pc:sldLayoutMkLst>
        </pc:sldLayoutChg>
        <pc:sldLayoutChg chg="del">
          <pc:chgData name="Apgar, Heather" userId="3bdb2a8f-56d6-40ab-93e2-b4032ef6b24c" providerId="ADAL" clId="{DE84BA00-C42A-49E1-8034-DF94AE31E0C0}" dt="2023-03-28T18:40:05.043" v="1931" actId="2696"/>
          <pc:sldLayoutMkLst>
            <pc:docMk/>
            <pc:sldMasterMk cId="942563772" sldId="2147483859"/>
            <pc:sldLayoutMk cId="1982429214" sldId="2147483887"/>
          </pc:sldLayoutMkLst>
        </pc:sldLayoutChg>
        <pc:sldLayoutChg chg="del">
          <pc:chgData name="Apgar, Heather" userId="3bdb2a8f-56d6-40ab-93e2-b4032ef6b24c" providerId="ADAL" clId="{DE84BA00-C42A-49E1-8034-DF94AE31E0C0}" dt="2023-03-28T18:40:05.043" v="1931" actId="2696"/>
          <pc:sldLayoutMkLst>
            <pc:docMk/>
            <pc:sldMasterMk cId="942563772" sldId="2147483859"/>
            <pc:sldLayoutMk cId="1305134178" sldId="2147483888"/>
          </pc:sldLayoutMkLst>
        </pc:sldLayoutChg>
        <pc:sldLayoutChg chg="del">
          <pc:chgData name="Apgar, Heather" userId="3bdb2a8f-56d6-40ab-93e2-b4032ef6b24c" providerId="ADAL" clId="{DE84BA00-C42A-49E1-8034-DF94AE31E0C0}" dt="2023-03-28T18:40:05.043" v="1931" actId="2696"/>
          <pc:sldLayoutMkLst>
            <pc:docMk/>
            <pc:sldMasterMk cId="942563772" sldId="2147483859"/>
            <pc:sldLayoutMk cId="3512145149" sldId="2147483889"/>
          </pc:sldLayoutMkLst>
        </pc:sldLayoutChg>
        <pc:sldLayoutChg chg="del">
          <pc:chgData name="Apgar, Heather" userId="3bdb2a8f-56d6-40ab-93e2-b4032ef6b24c" providerId="ADAL" clId="{DE84BA00-C42A-49E1-8034-DF94AE31E0C0}" dt="2023-03-28T18:40:05.043" v="1931" actId="2696"/>
          <pc:sldLayoutMkLst>
            <pc:docMk/>
            <pc:sldMasterMk cId="942563772" sldId="2147483859"/>
            <pc:sldLayoutMk cId="957339178" sldId="2147483890"/>
          </pc:sldLayoutMkLst>
        </pc:sldLayoutChg>
        <pc:sldLayoutChg chg="del">
          <pc:chgData name="Apgar, Heather" userId="3bdb2a8f-56d6-40ab-93e2-b4032ef6b24c" providerId="ADAL" clId="{DE84BA00-C42A-49E1-8034-DF94AE31E0C0}" dt="2023-03-28T18:40:05.043" v="1931" actId="2696"/>
          <pc:sldLayoutMkLst>
            <pc:docMk/>
            <pc:sldMasterMk cId="942563772" sldId="2147483859"/>
            <pc:sldLayoutMk cId="2731653361" sldId="2147483891"/>
          </pc:sldLayoutMkLst>
        </pc:sldLayoutChg>
        <pc:sldLayoutChg chg="del">
          <pc:chgData name="Apgar, Heather" userId="3bdb2a8f-56d6-40ab-93e2-b4032ef6b24c" providerId="ADAL" clId="{DE84BA00-C42A-49E1-8034-DF94AE31E0C0}" dt="2023-03-28T18:40:05.043" v="1931" actId="2696"/>
          <pc:sldLayoutMkLst>
            <pc:docMk/>
            <pc:sldMasterMk cId="942563772" sldId="2147483859"/>
            <pc:sldLayoutMk cId="864704953" sldId="2147483892"/>
          </pc:sldLayoutMkLst>
        </pc:sldLayoutChg>
        <pc:sldLayoutChg chg="del">
          <pc:chgData name="Apgar, Heather" userId="3bdb2a8f-56d6-40ab-93e2-b4032ef6b24c" providerId="ADAL" clId="{DE84BA00-C42A-49E1-8034-DF94AE31E0C0}" dt="2023-03-29T00:09:40.016" v="6532" actId="2696"/>
          <pc:sldLayoutMkLst>
            <pc:docMk/>
            <pc:sldMasterMk cId="942563772" sldId="2147483859"/>
            <pc:sldLayoutMk cId="522198955" sldId="2147483896"/>
          </pc:sldLayoutMkLst>
        </pc:sldLayoutChg>
      </pc:sldMasterChg>
    </pc:docChg>
  </pc:docChgLst>
  <pc:docChgLst>
    <pc:chgData name="Apgar, Heather" userId="3bdb2a8f-56d6-40ab-93e2-b4032ef6b24c" providerId="ADAL" clId="{8A0008AC-36CD-4975-A9D4-83A74A21CA89}"/>
    <pc:docChg chg="undo custSel addSld delSld modSld">
      <pc:chgData name="Apgar, Heather" userId="3bdb2a8f-56d6-40ab-93e2-b4032ef6b24c" providerId="ADAL" clId="{8A0008AC-36CD-4975-A9D4-83A74A21CA89}" dt="2023-05-30T19:33:41.390" v="3580" actId="20577"/>
      <pc:docMkLst>
        <pc:docMk/>
      </pc:docMkLst>
      <pc:sldChg chg="modSp add mod setBg">
        <pc:chgData name="Apgar, Heather" userId="3bdb2a8f-56d6-40ab-93e2-b4032ef6b24c" providerId="ADAL" clId="{8A0008AC-36CD-4975-A9D4-83A74A21CA89}" dt="2023-05-30T15:00:00.100" v="2636" actId="207"/>
        <pc:sldMkLst>
          <pc:docMk/>
          <pc:sldMk cId="2108479025" sldId="258"/>
        </pc:sldMkLst>
        <pc:spChg chg="mod">
          <ac:chgData name="Apgar, Heather" userId="3bdb2a8f-56d6-40ab-93e2-b4032ef6b24c" providerId="ADAL" clId="{8A0008AC-36CD-4975-A9D4-83A74A21CA89}" dt="2023-05-30T14:58:40.088" v="2625" actId="207"/>
          <ac:spMkLst>
            <pc:docMk/>
            <pc:sldMk cId="2108479025" sldId="258"/>
            <ac:spMk id="4" creationId="{BC117A78-926B-4741-B25F-BB0217A015EB}"/>
          </ac:spMkLst>
        </pc:spChg>
        <pc:spChg chg="mod">
          <ac:chgData name="Apgar, Heather" userId="3bdb2a8f-56d6-40ab-93e2-b4032ef6b24c" providerId="ADAL" clId="{8A0008AC-36CD-4975-A9D4-83A74A21CA89}" dt="2023-05-30T14:58:26.967" v="2623" actId="207"/>
          <ac:spMkLst>
            <pc:docMk/>
            <pc:sldMk cId="2108479025" sldId="258"/>
            <ac:spMk id="5" creationId="{183FFA8E-A448-4661-B133-7D8F44E40F5D}"/>
          </ac:spMkLst>
        </pc:spChg>
        <pc:spChg chg="mod">
          <ac:chgData name="Apgar, Heather" userId="3bdb2a8f-56d6-40ab-93e2-b4032ef6b24c" providerId="ADAL" clId="{8A0008AC-36CD-4975-A9D4-83A74A21CA89}" dt="2023-05-30T14:58:14.054" v="2621" actId="207"/>
          <ac:spMkLst>
            <pc:docMk/>
            <pc:sldMk cId="2108479025" sldId="258"/>
            <ac:spMk id="6" creationId="{DE1185CA-FDD1-4F0C-A66C-FE1848E83546}"/>
          </ac:spMkLst>
        </pc:spChg>
        <pc:spChg chg="mod">
          <ac:chgData name="Apgar, Heather" userId="3bdb2a8f-56d6-40ab-93e2-b4032ef6b24c" providerId="ADAL" clId="{8A0008AC-36CD-4975-A9D4-83A74A21CA89}" dt="2023-05-30T14:57:57.886" v="2616" actId="207"/>
          <ac:spMkLst>
            <pc:docMk/>
            <pc:sldMk cId="2108479025" sldId="258"/>
            <ac:spMk id="7" creationId="{92E7E9C3-DC1A-44A1-A806-28E9AB8C3E9F}"/>
          </ac:spMkLst>
        </pc:spChg>
        <pc:spChg chg="mod">
          <ac:chgData name="Apgar, Heather" userId="3bdb2a8f-56d6-40ab-93e2-b4032ef6b24c" providerId="ADAL" clId="{8A0008AC-36CD-4975-A9D4-83A74A21CA89}" dt="2023-05-30T14:57:52.938" v="2614" actId="207"/>
          <ac:spMkLst>
            <pc:docMk/>
            <pc:sldMk cId="2108479025" sldId="258"/>
            <ac:spMk id="8" creationId="{8B56F793-76CA-4B55-A716-DB382A1B0D14}"/>
          </ac:spMkLst>
        </pc:spChg>
        <pc:spChg chg="mod">
          <ac:chgData name="Apgar, Heather" userId="3bdb2a8f-56d6-40ab-93e2-b4032ef6b24c" providerId="ADAL" clId="{8A0008AC-36CD-4975-A9D4-83A74A21CA89}" dt="2023-05-30T14:58:40.088" v="2625" actId="207"/>
          <ac:spMkLst>
            <pc:docMk/>
            <pc:sldMk cId="2108479025" sldId="258"/>
            <ac:spMk id="14" creationId="{F8F7AF3F-65F9-41EA-8C56-CD251F1F7D2F}"/>
          </ac:spMkLst>
        </pc:spChg>
        <pc:spChg chg="mod">
          <ac:chgData name="Apgar, Heather" userId="3bdb2a8f-56d6-40ab-93e2-b4032ef6b24c" providerId="ADAL" clId="{8A0008AC-36CD-4975-A9D4-83A74A21CA89}" dt="2023-05-30T14:58:40.088" v="2625" actId="207"/>
          <ac:spMkLst>
            <pc:docMk/>
            <pc:sldMk cId="2108479025" sldId="258"/>
            <ac:spMk id="17" creationId="{42332725-A315-4E5B-8A2B-06E697C455BC}"/>
          </ac:spMkLst>
        </pc:spChg>
        <pc:spChg chg="mod">
          <ac:chgData name="Apgar, Heather" userId="3bdb2a8f-56d6-40ab-93e2-b4032ef6b24c" providerId="ADAL" clId="{8A0008AC-36CD-4975-A9D4-83A74A21CA89}" dt="2023-05-30T14:58:42.992" v="2626" actId="207"/>
          <ac:spMkLst>
            <pc:docMk/>
            <pc:sldMk cId="2108479025" sldId="258"/>
            <ac:spMk id="19" creationId="{EBF98E37-0349-4D47-942D-CCD6E6ABDD2E}"/>
          </ac:spMkLst>
        </pc:spChg>
        <pc:spChg chg="mod">
          <ac:chgData name="Apgar, Heather" userId="3bdb2a8f-56d6-40ab-93e2-b4032ef6b24c" providerId="ADAL" clId="{8A0008AC-36CD-4975-A9D4-83A74A21CA89}" dt="2023-05-30T14:58:45.309" v="2627" actId="207"/>
          <ac:spMkLst>
            <pc:docMk/>
            <pc:sldMk cId="2108479025" sldId="258"/>
            <ac:spMk id="21" creationId="{6D5E856E-7D14-4290-A9FC-1833207E8F0C}"/>
          </ac:spMkLst>
        </pc:spChg>
        <pc:spChg chg="mod">
          <ac:chgData name="Apgar, Heather" userId="3bdb2a8f-56d6-40ab-93e2-b4032ef6b24c" providerId="ADAL" clId="{8A0008AC-36CD-4975-A9D4-83A74A21CA89}" dt="2023-05-30T14:59:20.727" v="2628"/>
          <ac:spMkLst>
            <pc:docMk/>
            <pc:sldMk cId="2108479025" sldId="258"/>
            <ac:spMk id="23" creationId="{508A1F67-C450-4A7E-8B2C-7978B9F3E60F}"/>
          </ac:spMkLst>
        </pc:spChg>
        <pc:spChg chg="mod">
          <ac:chgData name="Apgar, Heather" userId="3bdb2a8f-56d6-40ab-93e2-b4032ef6b24c" providerId="ADAL" clId="{8A0008AC-36CD-4975-A9D4-83A74A21CA89}" dt="2023-05-30T14:58:26.967" v="2623" actId="207"/>
          <ac:spMkLst>
            <pc:docMk/>
            <pc:sldMk cId="2108479025" sldId="258"/>
            <ac:spMk id="25" creationId="{DD4C1D94-DD75-4975-B895-E089A19A6C3D}"/>
          </ac:spMkLst>
        </pc:spChg>
        <pc:spChg chg="mod">
          <ac:chgData name="Apgar, Heather" userId="3bdb2a8f-56d6-40ab-93e2-b4032ef6b24c" providerId="ADAL" clId="{8A0008AC-36CD-4975-A9D4-83A74A21CA89}" dt="2023-05-30T14:58:31.771" v="2624" actId="207"/>
          <ac:spMkLst>
            <pc:docMk/>
            <pc:sldMk cId="2108479025" sldId="258"/>
            <ac:spMk id="27" creationId="{D836D8C9-A95A-41E5-84FB-B614E7101774}"/>
          </ac:spMkLst>
        </pc:spChg>
        <pc:spChg chg="mod">
          <ac:chgData name="Apgar, Heather" userId="3bdb2a8f-56d6-40ab-93e2-b4032ef6b24c" providerId="ADAL" clId="{8A0008AC-36CD-4975-A9D4-83A74A21CA89}" dt="2023-05-30T14:58:31.771" v="2624" actId="207"/>
          <ac:spMkLst>
            <pc:docMk/>
            <pc:sldMk cId="2108479025" sldId="258"/>
            <ac:spMk id="29" creationId="{C859224E-877F-4CEC-AAB8-75E8287AD1AD}"/>
          </ac:spMkLst>
        </pc:spChg>
        <pc:spChg chg="mod">
          <ac:chgData name="Apgar, Heather" userId="3bdb2a8f-56d6-40ab-93e2-b4032ef6b24c" providerId="ADAL" clId="{8A0008AC-36CD-4975-A9D4-83A74A21CA89}" dt="2023-05-30T14:59:20.727" v="2628"/>
          <ac:spMkLst>
            <pc:docMk/>
            <pc:sldMk cId="2108479025" sldId="258"/>
            <ac:spMk id="31" creationId="{DB19CDDD-E6D8-48E4-B677-94F66166D01D}"/>
          </ac:spMkLst>
        </pc:spChg>
        <pc:spChg chg="mod">
          <ac:chgData name="Apgar, Heather" userId="3bdb2a8f-56d6-40ab-93e2-b4032ef6b24c" providerId="ADAL" clId="{8A0008AC-36CD-4975-A9D4-83A74A21CA89}" dt="2023-05-30T14:58:19.290" v="2622" actId="207"/>
          <ac:spMkLst>
            <pc:docMk/>
            <pc:sldMk cId="2108479025" sldId="258"/>
            <ac:spMk id="33" creationId="{5511F768-11DE-4939-9259-9858B7F4E348}"/>
          </ac:spMkLst>
        </pc:spChg>
        <pc:spChg chg="mod">
          <ac:chgData name="Apgar, Heather" userId="3bdb2a8f-56d6-40ab-93e2-b4032ef6b24c" providerId="ADAL" clId="{8A0008AC-36CD-4975-A9D4-83A74A21CA89}" dt="2023-05-30T14:58:19.290" v="2622" actId="207"/>
          <ac:spMkLst>
            <pc:docMk/>
            <pc:sldMk cId="2108479025" sldId="258"/>
            <ac:spMk id="35" creationId="{51A85EE8-9A2A-4D19-8D7A-B8C3BB58D0BB}"/>
          </ac:spMkLst>
        </pc:spChg>
        <pc:spChg chg="mod">
          <ac:chgData name="Apgar, Heather" userId="3bdb2a8f-56d6-40ab-93e2-b4032ef6b24c" providerId="ADAL" clId="{8A0008AC-36CD-4975-A9D4-83A74A21CA89}" dt="2023-05-30T14:58:14.054" v="2621" actId="207"/>
          <ac:spMkLst>
            <pc:docMk/>
            <pc:sldMk cId="2108479025" sldId="258"/>
            <ac:spMk id="37" creationId="{B92D10CF-8D3A-4A04-B493-060784539A91}"/>
          </ac:spMkLst>
        </pc:spChg>
        <pc:spChg chg="mod">
          <ac:chgData name="Apgar, Heather" userId="3bdb2a8f-56d6-40ab-93e2-b4032ef6b24c" providerId="ADAL" clId="{8A0008AC-36CD-4975-A9D4-83A74A21CA89}" dt="2023-05-30T14:59:20.727" v="2628"/>
          <ac:spMkLst>
            <pc:docMk/>
            <pc:sldMk cId="2108479025" sldId="258"/>
            <ac:spMk id="39" creationId="{B83E3B8A-A60E-4546-BECB-7D4094E98A8F}"/>
          </ac:spMkLst>
        </pc:spChg>
        <pc:spChg chg="mod">
          <ac:chgData name="Apgar, Heather" userId="3bdb2a8f-56d6-40ab-93e2-b4032ef6b24c" providerId="ADAL" clId="{8A0008AC-36CD-4975-A9D4-83A74A21CA89}" dt="2023-05-30T15:00:00.100" v="2636" actId="207"/>
          <ac:spMkLst>
            <pc:docMk/>
            <pc:sldMk cId="2108479025" sldId="258"/>
            <ac:spMk id="40" creationId="{FD13105F-ACFD-F782-DA1D-66DF94DA289D}"/>
          </ac:spMkLst>
        </pc:spChg>
        <pc:spChg chg="mod">
          <ac:chgData name="Apgar, Heather" userId="3bdb2a8f-56d6-40ab-93e2-b4032ef6b24c" providerId="ADAL" clId="{8A0008AC-36CD-4975-A9D4-83A74A21CA89}" dt="2023-05-30T14:58:03.044" v="2618" actId="207"/>
          <ac:spMkLst>
            <pc:docMk/>
            <pc:sldMk cId="2108479025" sldId="258"/>
            <ac:spMk id="41" creationId="{8D572F3B-FAA5-4B7E-AD46-CFBDF1F35793}"/>
          </ac:spMkLst>
        </pc:spChg>
        <pc:spChg chg="mod">
          <ac:chgData name="Apgar, Heather" userId="3bdb2a8f-56d6-40ab-93e2-b4032ef6b24c" providerId="ADAL" clId="{8A0008AC-36CD-4975-A9D4-83A74A21CA89}" dt="2023-05-30T14:58:06.529" v="2619" actId="207"/>
          <ac:spMkLst>
            <pc:docMk/>
            <pc:sldMk cId="2108479025" sldId="258"/>
            <ac:spMk id="43" creationId="{E5EC0B37-4615-466D-8EE8-D458E0EC3F11}"/>
          </ac:spMkLst>
        </pc:spChg>
        <pc:spChg chg="mod">
          <ac:chgData name="Apgar, Heather" userId="3bdb2a8f-56d6-40ab-93e2-b4032ef6b24c" providerId="ADAL" clId="{8A0008AC-36CD-4975-A9D4-83A74A21CA89}" dt="2023-05-30T14:58:09.231" v="2620" actId="207"/>
          <ac:spMkLst>
            <pc:docMk/>
            <pc:sldMk cId="2108479025" sldId="258"/>
            <ac:spMk id="45" creationId="{5F7DD1D5-8630-4B09-8103-CDC82F8C515E}"/>
          </ac:spMkLst>
        </pc:spChg>
      </pc:sldChg>
      <pc:sldChg chg="del">
        <pc:chgData name="Apgar, Heather" userId="3bdb2a8f-56d6-40ab-93e2-b4032ef6b24c" providerId="ADAL" clId="{8A0008AC-36CD-4975-A9D4-83A74A21CA89}" dt="2023-05-30T15:04:47.039" v="2667" actId="2696"/>
        <pc:sldMkLst>
          <pc:docMk/>
          <pc:sldMk cId="3049215135" sldId="284"/>
        </pc:sldMkLst>
      </pc:sldChg>
      <pc:sldChg chg="del">
        <pc:chgData name="Apgar, Heather" userId="3bdb2a8f-56d6-40ab-93e2-b4032ef6b24c" providerId="ADAL" clId="{8A0008AC-36CD-4975-A9D4-83A74A21CA89}" dt="2023-05-30T15:26:00.843" v="3118" actId="2696"/>
        <pc:sldMkLst>
          <pc:docMk/>
          <pc:sldMk cId="175578377" sldId="286"/>
        </pc:sldMkLst>
      </pc:sldChg>
      <pc:sldChg chg="del">
        <pc:chgData name="Apgar, Heather" userId="3bdb2a8f-56d6-40ab-93e2-b4032ef6b24c" providerId="ADAL" clId="{8A0008AC-36CD-4975-A9D4-83A74A21CA89}" dt="2023-05-30T14:42:46.226" v="2505" actId="2696"/>
        <pc:sldMkLst>
          <pc:docMk/>
          <pc:sldMk cId="2451801449" sldId="533"/>
        </pc:sldMkLst>
      </pc:sldChg>
      <pc:sldChg chg="del">
        <pc:chgData name="Apgar, Heather" userId="3bdb2a8f-56d6-40ab-93e2-b4032ef6b24c" providerId="ADAL" clId="{8A0008AC-36CD-4975-A9D4-83A74A21CA89}" dt="2023-05-30T14:42:46.226" v="2505" actId="2696"/>
        <pc:sldMkLst>
          <pc:docMk/>
          <pc:sldMk cId="2029168543" sldId="594"/>
        </pc:sldMkLst>
      </pc:sldChg>
      <pc:sldChg chg="modSp del mod">
        <pc:chgData name="Apgar, Heather" userId="3bdb2a8f-56d6-40ab-93e2-b4032ef6b24c" providerId="ADAL" clId="{8A0008AC-36CD-4975-A9D4-83A74A21CA89}" dt="2023-05-30T15:04:24.832" v="2661" actId="2696"/>
        <pc:sldMkLst>
          <pc:docMk/>
          <pc:sldMk cId="42356048" sldId="631"/>
        </pc:sldMkLst>
        <pc:spChg chg="mod">
          <ac:chgData name="Apgar, Heather" userId="3bdb2a8f-56d6-40ab-93e2-b4032ef6b24c" providerId="ADAL" clId="{8A0008AC-36CD-4975-A9D4-83A74A21CA89}" dt="2023-05-30T15:01:46.053" v="2640" actId="27636"/>
          <ac:spMkLst>
            <pc:docMk/>
            <pc:sldMk cId="42356048" sldId="631"/>
            <ac:spMk id="3" creationId="{E0A0CC7C-351B-46A1-93CC-57F280DA7946}"/>
          </ac:spMkLst>
        </pc:spChg>
      </pc:sldChg>
      <pc:sldChg chg="del">
        <pc:chgData name="Apgar, Heather" userId="3bdb2a8f-56d6-40ab-93e2-b4032ef6b24c" providerId="ADAL" clId="{8A0008AC-36CD-4975-A9D4-83A74A21CA89}" dt="2023-05-30T15:04:47.039" v="2667" actId="2696"/>
        <pc:sldMkLst>
          <pc:docMk/>
          <pc:sldMk cId="2453432986" sldId="632"/>
        </pc:sldMkLst>
      </pc:sldChg>
      <pc:sldChg chg="del">
        <pc:chgData name="Apgar, Heather" userId="3bdb2a8f-56d6-40ab-93e2-b4032ef6b24c" providerId="ADAL" clId="{8A0008AC-36CD-4975-A9D4-83A74A21CA89}" dt="2023-05-30T15:04:47.039" v="2667" actId="2696"/>
        <pc:sldMkLst>
          <pc:docMk/>
          <pc:sldMk cId="1893409505" sldId="634"/>
        </pc:sldMkLst>
      </pc:sldChg>
      <pc:sldChg chg="del">
        <pc:chgData name="Apgar, Heather" userId="3bdb2a8f-56d6-40ab-93e2-b4032ef6b24c" providerId="ADAL" clId="{8A0008AC-36CD-4975-A9D4-83A74A21CA89}" dt="2023-05-30T15:04:47.039" v="2667" actId="2696"/>
        <pc:sldMkLst>
          <pc:docMk/>
          <pc:sldMk cId="2173165508" sldId="642"/>
        </pc:sldMkLst>
      </pc:sldChg>
      <pc:sldChg chg="add">
        <pc:chgData name="Apgar, Heather" userId="3bdb2a8f-56d6-40ab-93e2-b4032ef6b24c" providerId="ADAL" clId="{8A0008AC-36CD-4975-A9D4-83A74A21CA89}" dt="2023-05-30T14:42:22.260" v="2502"/>
        <pc:sldMkLst>
          <pc:docMk/>
          <pc:sldMk cId="2836294159" sldId="650"/>
        </pc:sldMkLst>
      </pc:sldChg>
      <pc:sldChg chg="modSp mod">
        <pc:chgData name="Apgar, Heather" userId="3bdb2a8f-56d6-40ab-93e2-b4032ef6b24c" providerId="ADAL" clId="{8A0008AC-36CD-4975-A9D4-83A74A21CA89}" dt="2023-05-30T14:04:17.716" v="79" actId="20577"/>
        <pc:sldMkLst>
          <pc:docMk/>
          <pc:sldMk cId="243990054" sldId="663"/>
        </pc:sldMkLst>
        <pc:spChg chg="mod">
          <ac:chgData name="Apgar, Heather" userId="3bdb2a8f-56d6-40ab-93e2-b4032ef6b24c" providerId="ADAL" clId="{8A0008AC-36CD-4975-A9D4-83A74A21CA89}" dt="2023-05-30T14:04:17.716" v="79" actId="20577"/>
          <ac:spMkLst>
            <pc:docMk/>
            <pc:sldMk cId="243990054" sldId="663"/>
            <ac:spMk id="3" creationId="{3A4FB738-6D47-8B1C-F9FB-EEF6060B8F14}"/>
          </ac:spMkLst>
        </pc:spChg>
      </pc:sldChg>
      <pc:sldChg chg="modSp mod">
        <pc:chgData name="Apgar, Heather" userId="3bdb2a8f-56d6-40ab-93e2-b4032ef6b24c" providerId="ADAL" clId="{8A0008AC-36CD-4975-A9D4-83A74A21CA89}" dt="2023-05-30T14:04:38.754" v="119" actId="20577"/>
        <pc:sldMkLst>
          <pc:docMk/>
          <pc:sldMk cId="1383665528" sldId="664"/>
        </pc:sldMkLst>
        <pc:spChg chg="mod">
          <ac:chgData name="Apgar, Heather" userId="3bdb2a8f-56d6-40ab-93e2-b4032ef6b24c" providerId="ADAL" clId="{8A0008AC-36CD-4975-A9D4-83A74A21CA89}" dt="2023-05-30T14:04:38.754" v="119" actId="20577"/>
          <ac:spMkLst>
            <pc:docMk/>
            <pc:sldMk cId="1383665528" sldId="664"/>
            <ac:spMk id="4" creationId="{382046DF-2E79-04F6-1D2A-E571EF94CD60}"/>
          </ac:spMkLst>
        </pc:spChg>
      </pc:sldChg>
      <pc:sldChg chg="modSp mod modNotesTx">
        <pc:chgData name="Apgar, Heather" userId="3bdb2a8f-56d6-40ab-93e2-b4032ef6b24c" providerId="ADAL" clId="{8A0008AC-36CD-4975-A9D4-83A74A21CA89}" dt="2023-05-30T19:33:41.390" v="3580" actId="20577"/>
        <pc:sldMkLst>
          <pc:docMk/>
          <pc:sldMk cId="2800620381" sldId="665"/>
        </pc:sldMkLst>
        <pc:graphicFrameChg chg="mod modGraphic">
          <ac:chgData name="Apgar, Heather" userId="3bdb2a8f-56d6-40ab-93e2-b4032ef6b24c" providerId="ADAL" clId="{8A0008AC-36CD-4975-A9D4-83A74A21CA89}" dt="2023-05-30T19:33:41.390" v="3580" actId="20577"/>
          <ac:graphicFrameMkLst>
            <pc:docMk/>
            <pc:sldMk cId="2800620381" sldId="665"/>
            <ac:graphicFrameMk id="4" creationId="{E8A12446-2CDD-F745-C650-EFBD08B49FC6}"/>
          </ac:graphicFrameMkLst>
        </pc:graphicFrameChg>
      </pc:sldChg>
      <pc:sldChg chg="addSp delSp modSp mod modNotesTx">
        <pc:chgData name="Apgar, Heather" userId="3bdb2a8f-56d6-40ab-93e2-b4032ef6b24c" providerId="ADAL" clId="{8A0008AC-36CD-4975-A9D4-83A74A21CA89}" dt="2023-05-30T19:30:39.936" v="3571" actId="20577"/>
        <pc:sldMkLst>
          <pc:docMk/>
          <pc:sldMk cId="3551934967" sldId="666"/>
        </pc:sldMkLst>
        <pc:spChg chg="del">
          <ac:chgData name="Apgar, Heather" userId="3bdb2a8f-56d6-40ab-93e2-b4032ef6b24c" providerId="ADAL" clId="{8A0008AC-36CD-4975-A9D4-83A74A21CA89}" dt="2023-05-30T16:23:36.330" v="3151" actId="478"/>
          <ac:spMkLst>
            <pc:docMk/>
            <pc:sldMk cId="3551934967" sldId="666"/>
            <ac:spMk id="2" creationId="{2709F4F9-52F1-F484-DD96-06166AA4C5AD}"/>
          </ac:spMkLst>
        </pc:spChg>
        <pc:spChg chg="del mod">
          <ac:chgData name="Apgar, Heather" userId="3bdb2a8f-56d6-40ab-93e2-b4032ef6b24c" providerId="ADAL" clId="{8A0008AC-36CD-4975-A9D4-83A74A21CA89}" dt="2023-05-30T14:15:55.563" v="1325" actId="478"/>
          <ac:spMkLst>
            <pc:docMk/>
            <pc:sldMk cId="3551934967" sldId="666"/>
            <ac:spMk id="3" creationId="{55F83A6D-DCFA-DD83-2263-51FC24FB01C8}"/>
          </ac:spMkLst>
        </pc:spChg>
        <pc:spChg chg="add del mod">
          <ac:chgData name="Apgar, Heather" userId="3bdb2a8f-56d6-40ab-93e2-b4032ef6b24c" providerId="ADAL" clId="{8A0008AC-36CD-4975-A9D4-83A74A21CA89}" dt="2023-05-30T14:15:57.517" v="1326" actId="478"/>
          <ac:spMkLst>
            <pc:docMk/>
            <pc:sldMk cId="3551934967" sldId="666"/>
            <ac:spMk id="5" creationId="{27A58C91-C084-0C13-5EAC-01E05D5E7B98}"/>
          </ac:spMkLst>
        </pc:spChg>
        <pc:spChg chg="add del mod">
          <ac:chgData name="Apgar, Heather" userId="3bdb2a8f-56d6-40ab-93e2-b4032ef6b24c" providerId="ADAL" clId="{8A0008AC-36CD-4975-A9D4-83A74A21CA89}" dt="2023-05-30T16:23:39.502" v="3152" actId="478"/>
          <ac:spMkLst>
            <pc:docMk/>
            <pc:sldMk cId="3551934967" sldId="666"/>
            <ac:spMk id="8" creationId="{C181452A-E09D-EAA3-8AC9-29638CBB8678}"/>
          </ac:spMkLst>
        </pc:spChg>
        <pc:graphicFrameChg chg="add mod modGraphic">
          <ac:chgData name="Apgar, Heather" userId="3bdb2a8f-56d6-40ab-93e2-b4032ef6b24c" providerId="ADAL" clId="{8A0008AC-36CD-4975-A9D4-83A74A21CA89}" dt="2023-05-30T19:30:39.936" v="3571" actId="20577"/>
          <ac:graphicFrameMkLst>
            <pc:docMk/>
            <pc:sldMk cId="3551934967" sldId="666"/>
            <ac:graphicFrameMk id="6" creationId="{A011D723-97A4-1A98-E001-4E4F99D9693D}"/>
          </ac:graphicFrameMkLst>
        </pc:graphicFrameChg>
      </pc:sldChg>
      <pc:sldChg chg="del">
        <pc:chgData name="Apgar, Heather" userId="3bdb2a8f-56d6-40ab-93e2-b4032ef6b24c" providerId="ADAL" clId="{8A0008AC-36CD-4975-A9D4-83A74A21CA89}" dt="2023-05-30T14:34:57.196" v="2085" actId="2696"/>
        <pc:sldMkLst>
          <pc:docMk/>
          <pc:sldMk cId="4054088314" sldId="668"/>
        </pc:sldMkLst>
      </pc:sldChg>
      <pc:sldChg chg="modSp mod modNotesTx">
        <pc:chgData name="Apgar, Heather" userId="3bdb2a8f-56d6-40ab-93e2-b4032ef6b24c" providerId="ADAL" clId="{8A0008AC-36CD-4975-A9D4-83A74A21CA89}" dt="2023-05-30T14:34:49.544" v="2084" actId="20577"/>
        <pc:sldMkLst>
          <pc:docMk/>
          <pc:sldMk cId="721341870" sldId="669"/>
        </pc:sldMkLst>
        <pc:spChg chg="mod">
          <ac:chgData name="Apgar, Heather" userId="3bdb2a8f-56d6-40ab-93e2-b4032ef6b24c" providerId="ADAL" clId="{8A0008AC-36CD-4975-A9D4-83A74A21CA89}" dt="2023-05-30T14:34:49.544" v="2084" actId="20577"/>
          <ac:spMkLst>
            <pc:docMk/>
            <pc:sldMk cId="721341870" sldId="669"/>
            <ac:spMk id="3" creationId="{89A76C9A-5EC0-1316-AD1C-246FB91AA74A}"/>
          </ac:spMkLst>
        </pc:spChg>
      </pc:sldChg>
      <pc:sldChg chg="del">
        <pc:chgData name="Apgar, Heather" userId="3bdb2a8f-56d6-40ab-93e2-b4032ef6b24c" providerId="ADAL" clId="{8A0008AC-36CD-4975-A9D4-83A74A21CA89}" dt="2023-05-30T14:42:46.226" v="2505" actId="2696"/>
        <pc:sldMkLst>
          <pc:docMk/>
          <pc:sldMk cId="1081473552" sldId="766"/>
        </pc:sldMkLst>
      </pc:sldChg>
      <pc:sldChg chg="del">
        <pc:chgData name="Apgar, Heather" userId="3bdb2a8f-56d6-40ab-93e2-b4032ef6b24c" providerId="ADAL" clId="{8A0008AC-36CD-4975-A9D4-83A74A21CA89}" dt="2023-05-30T14:42:46.226" v="2505" actId="2696"/>
        <pc:sldMkLst>
          <pc:docMk/>
          <pc:sldMk cId="3280140538" sldId="768"/>
        </pc:sldMkLst>
      </pc:sldChg>
      <pc:sldChg chg="modSp add mod modNotesTx">
        <pc:chgData name="Apgar, Heather" userId="3bdb2a8f-56d6-40ab-93e2-b4032ef6b24c" providerId="ADAL" clId="{8A0008AC-36CD-4975-A9D4-83A74A21CA89}" dt="2023-05-30T14:43:24.340" v="2517" actId="20577"/>
        <pc:sldMkLst>
          <pc:docMk/>
          <pc:sldMk cId="2182557360" sldId="784"/>
        </pc:sldMkLst>
        <pc:graphicFrameChg chg="mod">
          <ac:chgData name="Apgar, Heather" userId="3bdb2a8f-56d6-40ab-93e2-b4032ef6b24c" providerId="ADAL" clId="{8A0008AC-36CD-4975-A9D4-83A74A21CA89}" dt="2023-05-30T14:43:00.547" v="2506" actId="1076"/>
          <ac:graphicFrameMkLst>
            <pc:docMk/>
            <pc:sldMk cId="2182557360" sldId="784"/>
            <ac:graphicFrameMk id="4" creationId="{C4887D0E-77ED-4004-23B0-00814E5A31DD}"/>
          </ac:graphicFrameMkLst>
        </pc:graphicFrameChg>
      </pc:sldChg>
      <pc:sldChg chg="del">
        <pc:chgData name="Apgar, Heather" userId="3bdb2a8f-56d6-40ab-93e2-b4032ef6b24c" providerId="ADAL" clId="{8A0008AC-36CD-4975-A9D4-83A74A21CA89}" dt="2023-05-30T15:00:52.041" v="2638" actId="2696"/>
        <pc:sldMkLst>
          <pc:docMk/>
          <pc:sldMk cId="1749596299" sldId="785"/>
        </pc:sldMkLst>
      </pc:sldChg>
      <pc:sldChg chg="modSp add mod">
        <pc:chgData name="Apgar, Heather" userId="3bdb2a8f-56d6-40ab-93e2-b4032ef6b24c" providerId="ADAL" clId="{8A0008AC-36CD-4975-A9D4-83A74A21CA89}" dt="2023-05-30T14:56:13.390" v="2598" actId="20577"/>
        <pc:sldMkLst>
          <pc:docMk/>
          <pc:sldMk cId="3717278721" sldId="789"/>
        </pc:sldMkLst>
        <pc:graphicFrameChg chg="mod modGraphic">
          <ac:chgData name="Apgar, Heather" userId="3bdb2a8f-56d6-40ab-93e2-b4032ef6b24c" providerId="ADAL" clId="{8A0008AC-36CD-4975-A9D4-83A74A21CA89}" dt="2023-05-30T14:56:13.390" v="2598" actId="20577"/>
          <ac:graphicFrameMkLst>
            <pc:docMk/>
            <pc:sldMk cId="3717278721" sldId="789"/>
            <ac:graphicFrameMk id="4" creationId="{2618121C-F34C-4CA1-A0F1-118425E5989A}"/>
          </ac:graphicFrameMkLst>
        </pc:graphicFrameChg>
      </pc:sldChg>
      <pc:sldChg chg="addSp delSp modSp mod">
        <pc:chgData name="Apgar, Heather" userId="3bdb2a8f-56d6-40ab-93e2-b4032ef6b24c" providerId="ADAL" clId="{8A0008AC-36CD-4975-A9D4-83A74A21CA89}" dt="2023-05-30T19:31:05.578" v="3576" actId="20577"/>
        <pc:sldMkLst>
          <pc:docMk/>
          <pc:sldMk cId="1556167554" sldId="790"/>
        </pc:sldMkLst>
        <pc:spChg chg="mod">
          <ac:chgData name="Apgar, Heather" userId="3bdb2a8f-56d6-40ab-93e2-b4032ef6b24c" providerId="ADAL" clId="{8A0008AC-36CD-4975-A9D4-83A74A21CA89}" dt="2023-05-30T15:04:27.925" v="2662" actId="20577"/>
          <ac:spMkLst>
            <pc:docMk/>
            <pc:sldMk cId="1556167554" sldId="790"/>
            <ac:spMk id="2" creationId="{F220C0C3-07D0-4211-8B29-0695E868EB1B}"/>
          </ac:spMkLst>
        </pc:spChg>
        <pc:spChg chg="del mod">
          <ac:chgData name="Apgar, Heather" userId="3bdb2a8f-56d6-40ab-93e2-b4032ef6b24c" providerId="ADAL" clId="{8A0008AC-36CD-4975-A9D4-83A74A21CA89}" dt="2023-05-30T15:17:30.786" v="3077" actId="478"/>
          <ac:spMkLst>
            <pc:docMk/>
            <pc:sldMk cId="1556167554" sldId="790"/>
            <ac:spMk id="3" creationId="{21C9DE7F-003B-4FD5-B8A5-0C091E9F5E74}"/>
          </ac:spMkLst>
        </pc:spChg>
        <pc:spChg chg="add del mod">
          <ac:chgData name="Apgar, Heather" userId="3bdb2a8f-56d6-40ab-93e2-b4032ef6b24c" providerId="ADAL" clId="{8A0008AC-36CD-4975-A9D4-83A74A21CA89}" dt="2023-05-30T15:17:33.400" v="3078" actId="478"/>
          <ac:spMkLst>
            <pc:docMk/>
            <pc:sldMk cId="1556167554" sldId="790"/>
            <ac:spMk id="7" creationId="{0B06661E-4118-2C15-9BD5-36CFFB118D4B}"/>
          </ac:spMkLst>
        </pc:spChg>
        <pc:graphicFrameChg chg="add mod modGraphic">
          <ac:chgData name="Apgar, Heather" userId="3bdb2a8f-56d6-40ab-93e2-b4032ef6b24c" providerId="ADAL" clId="{8A0008AC-36CD-4975-A9D4-83A74A21CA89}" dt="2023-05-30T19:31:05.578" v="3576" actId="20577"/>
          <ac:graphicFrameMkLst>
            <pc:docMk/>
            <pc:sldMk cId="1556167554" sldId="790"/>
            <ac:graphicFrameMk id="4" creationId="{7E92D799-46E1-CE37-E790-B4CECB9BDA3D}"/>
          </ac:graphicFrameMkLst>
        </pc:graphicFrameChg>
        <pc:picChg chg="del">
          <ac:chgData name="Apgar, Heather" userId="3bdb2a8f-56d6-40ab-93e2-b4032ef6b24c" providerId="ADAL" clId="{8A0008AC-36CD-4975-A9D4-83A74A21CA89}" dt="2023-05-30T15:04:28.921" v="2663" actId="478"/>
          <ac:picMkLst>
            <pc:docMk/>
            <pc:sldMk cId="1556167554" sldId="790"/>
            <ac:picMk id="6" creationId="{05A9E27F-726F-44AD-AE56-A716A0003A42}"/>
          </ac:picMkLst>
        </pc:picChg>
        <pc:picChg chg="del">
          <ac:chgData name="Apgar, Heather" userId="3bdb2a8f-56d6-40ab-93e2-b4032ef6b24c" providerId="ADAL" clId="{8A0008AC-36CD-4975-A9D4-83A74A21CA89}" dt="2023-05-30T15:04:29.530" v="2664" actId="478"/>
          <ac:picMkLst>
            <pc:docMk/>
            <pc:sldMk cId="1556167554" sldId="790"/>
            <ac:picMk id="9" creationId="{A70133E9-95B9-4AEF-B16D-1661B885C00D}"/>
          </ac:picMkLst>
        </pc:picChg>
      </pc:sldChg>
      <pc:sldChg chg="modSp mod modNotesTx">
        <pc:chgData name="Apgar, Heather" userId="3bdb2a8f-56d6-40ab-93e2-b4032ef6b24c" providerId="ADAL" clId="{8A0008AC-36CD-4975-A9D4-83A74A21CA89}" dt="2023-05-30T14:39:38.480" v="2462" actId="20577"/>
        <pc:sldMkLst>
          <pc:docMk/>
          <pc:sldMk cId="3468555160" sldId="793"/>
        </pc:sldMkLst>
        <pc:spChg chg="mod">
          <ac:chgData name="Apgar, Heather" userId="3bdb2a8f-56d6-40ab-93e2-b4032ef6b24c" providerId="ADAL" clId="{8A0008AC-36CD-4975-A9D4-83A74A21CA89}" dt="2023-05-30T14:36:59.287" v="2223" actId="20577"/>
          <ac:spMkLst>
            <pc:docMk/>
            <pc:sldMk cId="3468555160" sldId="793"/>
            <ac:spMk id="5" creationId="{38CDEF0A-3C8C-4FF6-8305-66904998AB6F}"/>
          </ac:spMkLst>
        </pc:spChg>
        <pc:spChg chg="mod">
          <ac:chgData name="Apgar, Heather" userId="3bdb2a8f-56d6-40ab-93e2-b4032ef6b24c" providerId="ADAL" clId="{8A0008AC-36CD-4975-A9D4-83A74A21CA89}" dt="2023-05-30T14:35:02.244" v="2101" actId="20577"/>
          <ac:spMkLst>
            <pc:docMk/>
            <pc:sldMk cId="3468555160" sldId="793"/>
            <ac:spMk id="6" creationId="{A7E8A248-5104-49D8-89D1-8250E5125A8F}"/>
          </ac:spMkLst>
        </pc:spChg>
      </pc:sldChg>
      <pc:sldChg chg="del">
        <pc:chgData name="Apgar, Heather" userId="3bdb2a8f-56d6-40ab-93e2-b4032ef6b24c" providerId="ADAL" clId="{8A0008AC-36CD-4975-A9D4-83A74A21CA89}" dt="2023-05-30T14:42:46.226" v="2505" actId="2696"/>
        <pc:sldMkLst>
          <pc:docMk/>
          <pc:sldMk cId="3504014086" sldId="794"/>
        </pc:sldMkLst>
      </pc:sldChg>
      <pc:sldChg chg="del">
        <pc:chgData name="Apgar, Heather" userId="3bdb2a8f-56d6-40ab-93e2-b4032ef6b24c" providerId="ADAL" clId="{8A0008AC-36CD-4975-A9D4-83A74A21CA89}" dt="2023-05-30T14:42:46.226" v="2505" actId="2696"/>
        <pc:sldMkLst>
          <pc:docMk/>
          <pc:sldMk cId="3274993376" sldId="795"/>
        </pc:sldMkLst>
      </pc:sldChg>
      <pc:sldChg chg="del">
        <pc:chgData name="Apgar, Heather" userId="3bdb2a8f-56d6-40ab-93e2-b4032ef6b24c" providerId="ADAL" clId="{8A0008AC-36CD-4975-A9D4-83A74A21CA89}" dt="2023-05-30T14:42:46.226" v="2505" actId="2696"/>
        <pc:sldMkLst>
          <pc:docMk/>
          <pc:sldMk cId="2539993192" sldId="797"/>
        </pc:sldMkLst>
      </pc:sldChg>
      <pc:sldChg chg="del">
        <pc:chgData name="Apgar, Heather" userId="3bdb2a8f-56d6-40ab-93e2-b4032ef6b24c" providerId="ADAL" clId="{8A0008AC-36CD-4975-A9D4-83A74A21CA89}" dt="2023-05-30T15:00:44.090" v="2637" actId="2696"/>
        <pc:sldMkLst>
          <pc:docMk/>
          <pc:sldMk cId="3678527350" sldId="824"/>
        </pc:sldMkLst>
      </pc:sldChg>
      <pc:sldChg chg="del">
        <pc:chgData name="Apgar, Heather" userId="3bdb2a8f-56d6-40ab-93e2-b4032ef6b24c" providerId="ADAL" clId="{8A0008AC-36CD-4975-A9D4-83A74A21CA89}" dt="2023-05-30T15:04:47.039" v="2667" actId="2696"/>
        <pc:sldMkLst>
          <pc:docMk/>
          <pc:sldMk cId="3334896794" sldId="825"/>
        </pc:sldMkLst>
      </pc:sldChg>
      <pc:sldChg chg="del">
        <pc:chgData name="Apgar, Heather" userId="3bdb2a8f-56d6-40ab-93e2-b4032ef6b24c" providerId="ADAL" clId="{8A0008AC-36CD-4975-A9D4-83A74A21CA89}" dt="2023-05-30T15:25:57.040" v="3117" actId="2696"/>
        <pc:sldMkLst>
          <pc:docMk/>
          <pc:sldMk cId="704869891" sldId="826"/>
        </pc:sldMkLst>
      </pc:sldChg>
      <pc:sldChg chg="del">
        <pc:chgData name="Apgar, Heather" userId="3bdb2a8f-56d6-40ab-93e2-b4032ef6b24c" providerId="ADAL" clId="{8A0008AC-36CD-4975-A9D4-83A74A21CA89}" dt="2023-05-30T14:42:46.226" v="2505" actId="2696"/>
        <pc:sldMkLst>
          <pc:docMk/>
          <pc:sldMk cId="1976372720" sldId="827"/>
        </pc:sldMkLst>
      </pc:sldChg>
      <pc:sldChg chg="del">
        <pc:chgData name="Apgar, Heather" userId="3bdb2a8f-56d6-40ab-93e2-b4032ef6b24c" providerId="ADAL" clId="{8A0008AC-36CD-4975-A9D4-83A74A21CA89}" dt="2023-05-30T14:42:46.226" v="2505" actId="2696"/>
        <pc:sldMkLst>
          <pc:docMk/>
          <pc:sldMk cId="2310704912" sldId="828"/>
        </pc:sldMkLst>
      </pc:sldChg>
      <pc:sldChg chg="del">
        <pc:chgData name="Apgar, Heather" userId="3bdb2a8f-56d6-40ab-93e2-b4032ef6b24c" providerId="ADAL" clId="{8A0008AC-36CD-4975-A9D4-83A74A21CA89}" dt="2023-05-30T14:42:46.226" v="2505" actId="2696"/>
        <pc:sldMkLst>
          <pc:docMk/>
          <pc:sldMk cId="4115340103" sldId="829"/>
        </pc:sldMkLst>
      </pc:sldChg>
      <pc:sldChg chg="del">
        <pc:chgData name="Apgar, Heather" userId="3bdb2a8f-56d6-40ab-93e2-b4032ef6b24c" providerId="ADAL" clId="{8A0008AC-36CD-4975-A9D4-83A74A21CA89}" dt="2023-05-30T14:42:46.226" v="2505" actId="2696"/>
        <pc:sldMkLst>
          <pc:docMk/>
          <pc:sldMk cId="397181642" sldId="830"/>
        </pc:sldMkLst>
      </pc:sldChg>
      <pc:sldChg chg="del">
        <pc:chgData name="Apgar, Heather" userId="3bdb2a8f-56d6-40ab-93e2-b4032ef6b24c" providerId="ADAL" clId="{8A0008AC-36CD-4975-A9D4-83A74A21CA89}" dt="2023-05-30T14:42:46.226" v="2505" actId="2696"/>
        <pc:sldMkLst>
          <pc:docMk/>
          <pc:sldMk cId="4058287595" sldId="831"/>
        </pc:sldMkLst>
      </pc:sldChg>
      <pc:sldChg chg="del">
        <pc:chgData name="Apgar, Heather" userId="3bdb2a8f-56d6-40ab-93e2-b4032ef6b24c" providerId="ADAL" clId="{8A0008AC-36CD-4975-A9D4-83A74A21CA89}" dt="2023-05-30T14:42:46.226" v="2505" actId="2696"/>
        <pc:sldMkLst>
          <pc:docMk/>
          <pc:sldMk cId="2176821747" sldId="833"/>
        </pc:sldMkLst>
      </pc:sldChg>
      <pc:sldChg chg="del">
        <pc:chgData name="Apgar, Heather" userId="3bdb2a8f-56d6-40ab-93e2-b4032ef6b24c" providerId="ADAL" clId="{8A0008AC-36CD-4975-A9D4-83A74A21CA89}" dt="2023-05-30T14:42:46.226" v="2505" actId="2696"/>
        <pc:sldMkLst>
          <pc:docMk/>
          <pc:sldMk cId="365415817" sldId="834"/>
        </pc:sldMkLst>
      </pc:sldChg>
      <pc:sldChg chg="del">
        <pc:chgData name="Apgar, Heather" userId="3bdb2a8f-56d6-40ab-93e2-b4032ef6b24c" providerId="ADAL" clId="{8A0008AC-36CD-4975-A9D4-83A74A21CA89}" dt="2023-05-30T14:42:46.226" v="2505" actId="2696"/>
        <pc:sldMkLst>
          <pc:docMk/>
          <pc:sldMk cId="1880334110" sldId="835"/>
        </pc:sldMkLst>
      </pc:sldChg>
      <pc:sldChg chg="del">
        <pc:chgData name="Apgar, Heather" userId="3bdb2a8f-56d6-40ab-93e2-b4032ef6b24c" providerId="ADAL" clId="{8A0008AC-36CD-4975-A9D4-83A74A21CA89}" dt="2023-05-30T14:42:46.226" v="2505" actId="2696"/>
        <pc:sldMkLst>
          <pc:docMk/>
          <pc:sldMk cId="546921782" sldId="836"/>
        </pc:sldMkLst>
      </pc:sldChg>
      <pc:sldChg chg="del">
        <pc:chgData name="Apgar, Heather" userId="3bdb2a8f-56d6-40ab-93e2-b4032ef6b24c" providerId="ADAL" clId="{8A0008AC-36CD-4975-A9D4-83A74A21CA89}" dt="2023-05-30T14:42:46.226" v="2505" actId="2696"/>
        <pc:sldMkLst>
          <pc:docMk/>
          <pc:sldMk cId="566414810" sldId="837"/>
        </pc:sldMkLst>
      </pc:sldChg>
      <pc:sldChg chg="del">
        <pc:chgData name="Apgar, Heather" userId="3bdb2a8f-56d6-40ab-93e2-b4032ef6b24c" providerId="ADAL" clId="{8A0008AC-36CD-4975-A9D4-83A74A21CA89}" dt="2023-05-30T14:42:46.226" v="2505" actId="2696"/>
        <pc:sldMkLst>
          <pc:docMk/>
          <pc:sldMk cId="4280670888" sldId="838"/>
        </pc:sldMkLst>
      </pc:sldChg>
      <pc:sldChg chg="del">
        <pc:chgData name="Apgar, Heather" userId="3bdb2a8f-56d6-40ab-93e2-b4032ef6b24c" providerId="ADAL" clId="{8A0008AC-36CD-4975-A9D4-83A74A21CA89}" dt="2023-05-30T14:42:46.226" v="2505" actId="2696"/>
        <pc:sldMkLst>
          <pc:docMk/>
          <pc:sldMk cId="2136144824" sldId="839"/>
        </pc:sldMkLst>
      </pc:sldChg>
      <pc:sldChg chg="del">
        <pc:chgData name="Apgar, Heather" userId="3bdb2a8f-56d6-40ab-93e2-b4032ef6b24c" providerId="ADAL" clId="{8A0008AC-36CD-4975-A9D4-83A74A21CA89}" dt="2023-05-30T14:42:46.226" v="2505" actId="2696"/>
        <pc:sldMkLst>
          <pc:docMk/>
          <pc:sldMk cId="2583305610" sldId="840"/>
        </pc:sldMkLst>
      </pc:sldChg>
      <pc:sldChg chg="modSp new del mod">
        <pc:chgData name="Apgar, Heather" userId="3bdb2a8f-56d6-40ab-93e2-b4032ef6b24c" providerId="ADAL" clId="{8A0008AC-36CD-4975-A9D4-83A74A21CA89}" dt="2023-05-30T14:42:46.226" v="2505" actId="2696"/>
        <pc:sldMkLst>
          <pc:docMk/>
          <pc:sldMk cId="947272491" sldId="841"/>
        </pc:sldMkLst>
        <pc:spChg chg="mod">
          <ac:chgData name="Apgar, Heather" userId="3bdb2a8f-56d6-40ab-93e2-b4032ef6b24c" providerId="ADAL" clId="{8A0008AC-36CD-4975-A9D4-83A74A21CA89}" dt="2023-05-30T14:41:06.069" v="2499" actId="20577"/>
          <ac:spMkLst>
            <pc:docMk/>
            <pc:sldMk cId="947272491" sldId="841"/>
            <ac:spMk id="2" creationId="{A3F79D21-471B-3179-9613-83AD52116BC3}"/>
          </ac:spMkLst>
        </pc:spChg>
      </pc:sldChg>
      <pc:sldChg chg="addSp delSp modSp add mod modNotesTx">
        <pc:chgData name="Apgar, Heather" userId="3bdb2a8f-56d6-40ab-93e2-b4032ef6b24c" providerId="ADAL" clId="{8A0008AC-36CD-4975-A9D4-83A74A21CA89}" dt="2023-05-30T15:04:04.929" v="2660"/>
        <pc:sldMkLst>
          <pc:docMk/>
          <pc:sldMk cId="3003513707" sldId="852"/>
        </pc:sldMkLst>
        <pc:spChg chg="mod">
          <ac:chgData name="Apgar, Heather" userId="3bdb2a8f-56d6-40ab-93e2-b4032ef6b24c" providerId="ADAL" clId="{8A0008AC-36CD-4975-A9D4-83A74A21CA89}" dt="2023-05-30T15:03:59.833" v="2658" actId="14100"/>
          <ac:spMkLst>
            <pc:docMk/>
            <pc:sldMk cId="3003513707" sldId="852"/>
            <ac:spMk id="3" creationId="{514429FA-DA53-B81A-56F9-2ADFBCB9ACD7}"/>
          </ac:spMkLst>
        </pc:spChg>
        <pc:picChg chg="del">
          <ac:chgData name="Apgar, Heather" userId="3bdb2a8f-56d6-40ab-93e2-b4032ef6b24c" providerId="ADAL" clId="{8A0008AC-36CD-4975-A9D4-83A74A21CA89}" dt="2023-05-30T15:03:06.616" v="2642" actId="478"/>
          <ac:picMkLst>
            <pc:docMk/>
            <pc:sldMk cId="3003513707" sldId="852"/>
            <ac:picMk id="6" creationId="{78FC1464-B158-348F-C5AB-541EAE30D4C8}"/>
          </ac:picMkLst>
        </pc:picChg>
        <pc:picChg chg="add mod modCrop">
          <ac:chgData name="Apgar, Heather" userId="3bdb2a8f-56d6-40ab-93e2-b4032ef6b24c" providerId="ADAL" clId="{8A0008AC-36CD-4975-A9D4-83A74A21CA89}" dt="2023-05-30T15:04:00.885" v="2659" actId="1076"/>
          <ac:picMkLst>
            <pc:docMk/>
            <pc:sldMk cId="3003513707" sldId="852"/>
            <ac:picMk id="7" creationId="{829C1262-00E8-4B0D-FF95-9BE8A7AD0642}"/>
          </ac:picMkLst>
        </pc:picChg>
      </pc:sldChg>
      <pc:sldChg chg="modSp add mod">
        <pc:chgData name="Apgar, Heather" userId="3bdb2a8f-56d6-40ab-93e2-b4032ef6b24c" providerId="ADAL" clId="{8A0008AC-36CD-4975-A9D4-83A74A21CA89}" dt="2023-05-30T14:56:41.699" v="2611" actId="20577"/>
        <pc:sldMkLst>
          <pc:docMk/>
          <pc:sldMk cId="3529673169" sldId="855"/>
        </pc:sldMkLst>
        <pc:spChg chg="mod">
          <ac:chgData name="Apgar, Heather" userId="3bdb2a8f-56d6-40ab-93e2-b4032ef6b24c" providerId="ADAL" clId="{8A0008AC-36CD-4975-A9D4-83A74A21CA89}" dt="2023-05-30T14:56:41.699" v="2611" actId="20577"/>
          <ac:spMkLst>
            <pc:docMk/>
            <pc:sldMk cId="3529673169" sldId="855"/>
            <ac:spMk id="6" creationId="{A23F60A0-E050-4FBB-8E1B-1991244C4B0F}"/>
          </ac:spMkLst>
        </pc:spChg>
      </pc:sldChg>
      <pc:sldChg chg="add setBg">
        <pc:chgData name="Apgar, Heather" userId="3bdb2a8f-56d6-40ab-93e2-b4032ef6b24c" providerId="ADAL" clId="{8A0008AC-36CD-4975-A9D4-83A74A21CA89}" dt="2023-05-30T14:57:17.647" v="2612"/>
        <pc:sldMkLst>
          <pc:docMk/>
          <pc:sldMk cId="4231648919" sldId="856"/>
        </pc:sldMkLst>
      </pc:sldChg>
      <pc:sldChg chg="addSp delSp modSp new mod setBg">
        <pc:chgData name="Apgar, Heather" userId="3bdb2a8f-56d6-40ab-93e2-b4032ef6b24c" providerId="ADAL" clId="{8A0008AC-36CD-4975-A9D4-83A74A21CA89}" dt="2023-05-30T15:26:07.913" v="3119" actId="14861"/>
        <pc:sldMkLst>
          <pc:docMk/>
          <pc:sldMk cId="2498051286" sldId="857"/>
        </pc:sldMkLst>
        <pc:spChg chg="add">
          <ac:chgData name="Apgar, Heather" userId="3bdb2a8f-56d6-40ab-93e2-b4032ef6b24c" providerId="ADAL" clId="{8A0008AC-36CD-4975-A9D4-83A74A21CA89}" dt="2023-05-30T15:11:22.133" v="2673" actId="11529"/>
          <ac:spMkLst>
            <pc:docMk/>
            <pc:sldMk cId="2498051286" sldId="857"/>
            <ac:spMk id="3" creationId="{BF0B5A3E-0267-3A36-62EB-B496DC91278A}"/>
          </ac:spMkLst>
        </pc:spChg>
        <pc:spChg chg="add del mod">
          <ac:chgData name="Apgar, Heather" userId="3bdb2a8f-56d6-40ab-93e2-b4032ef6b24c" providerId="ADAL" clId="{8A0008AC-36CD-4975-A9D4-83A74A21CA89}" dt="2023-05-30T15:12:26.625" v="2703" actId="478"/>
          <ac:spMkLst>
            <pc:docMk/>
            <pc:sldMk cId="2498051286" sldId="857"/>
            <ac:spMk id="4" creationId="{83F8FD90-2C77-51AB-692B-1B22BAFA6E24}"/>
          </ac:spMkLst>
        </pc:spChg>
        <pc:spChg chg="add mod">
          <ac:chgData name="Apgar, Heather" userId="3bdb2a8f-56d6-40ab-93e2-b4032ef6b24c" providerId="ADAL" clId="{8A0008AC-36CD-4975-A9D4-83A74A21CA89}" dt="2023-05-30T15:13:35.987" v="2728" actId="403"/>
          <ac:spMkLst>
            <pc:docMk/>
            <pc:sldMk cId="2498051286" sldId="857"/>
            <ac:spMk id="5" creationId="{BD7A3BD1-92C2-E5B5-C5D7-6B558383770F}"/>
          </ac:spMkLst>
        </pc:spChg>
        <pc:picChg chg="add mod">
          <ac:chgData name="Apgar, Heather" userId="3bdb2a8f-56d6-40ab-93e2-b4032ef6b24c" providerId="ADAL" clId="{8A0008AC-36CD-4975-A9D4-83A74A21CA89}" dt="2023-05-30T15:26:07.913" v="3119" actId="14861"/>
          <ac:picMkLst>
            <pc:docMk/>
            <pc:sldMk cId="2498051286" sldId="857"/>
            <ac:picMk id="2" creationId="{D1C26F23-0A77-B37B-D445-29BAB5954750}"/>
          </ac:picMkLst>
        </pc:picChg>
      </pc:sldChg>
      <pc:sldMasterChg chg="delSldLayout">
        <pc:chgData name="Apgar, Heather" userId="3bdb2a8f-56d6-40ab-93e2-b4032ef6b24c" providerId="ADAL" clId="{8A0008AC-36CD-4975-A9D4-83A74A21CA89}" dt="2023-05-30T15:04:47.039" v="2667" actId="2696"/>
        <pc:sldMasterMkLst>
          <pc:docMk/>
          <pc:sldMasterMk cId="942563772" sldId="2147483859"/>
        </pc:sldMasterMkLst>
        <pc:sldLayoutChg chg="del">
          <pc:chgData name="Apgar, Heather" userId="3bdb2a8f-56d6-40ab-93e2-b4032ef6b24c" providerId="ADAL" clId="{8A0008AC-36CD-4975-A9D4-83A74A21CA89}" dt="2023-05-30T15:04:47.039" v="2667" actId="2696"/>
          <pc:sldLayoutMkLst>
            <pc:docMk/>
            <pc:sldMasterMk cId="942563772" sldId="2147483859"/>
            <pc:sldLayoutMk cId="164341364" sldId="2147483877"/>
          </pc:sldLayoutMkLst>
        </pc:sldLayoutChg>
        <pc:sldLayoutChg chg="del">
          <pc:chgData name="Apgar, Heather" userId="3bdb2a8f-56d6-40ab-93e2-b4032ef6b24c" providerId="ADAL" clId="{8A0008AC-36CD-4975-A9D4-83A74A21CA89}" dt="2023-05-30T15:04:47.039" v="2667" actId="2696"/>
          <pc:sldLayoutMkLst>
            <pc:docMk/>
            <pc:sldMasterMk cId="942563772" sldId="2147483859"/>
            <pc:sldLayoutMk cId="1122771063" sldId="2147483893"/>
          </pc:sldLayoutMkLst>
        </pc:sldLayoutChg>
        <pc:sldLayoutChg chg="del">
          <pc:chgData name="Apgar, Heather" userId="3bdb2a8f-56d6-40ab-93e2-b4032ef6b24c" providerId="ADAL" clId="{8A0008AC-36CD-4975-A9D4-83A74A21CA89}" dt="2023-05-30T14:42:46.226" v="2505" actId="2696"/>
          <pc:sldLayoutMkLst>
            <pc:docMk/>
            <pc:sldMasterMk cId="942563772" sldId="2147483859"/>
            <pc:sldLayoutMk cId="2226863398" sldId="214748389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680E6A-E65A-4C9E-BAE6-AB134F820608}"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US"/>
        </a:p>
      </dgm:t>
    </dgm:pt>
    <dgm:pt modelId="{84FBEE08-3227-44F0-9D3D-943289C57560}">
      <dgm:prSet phldrT="[Text]" custT="1"/>
      <dgm:spPr/>
      <dgm:t>
        <a:bodyPr/>
        <a:lstStyle/>
        <a:p>
          <a:r>
            <a:rPr lang="en-US" sz="3200" dirty="0"/>
            <a:t>2023 HMP</a:t>
          </a:r>
        </a:p>
      </dgm:t>
    </dgm:pt>
    <dgm:pt modelId="{0D434E7F-BC04-4AAE-9AAC-55E0BF16B48D}" type="parTrans" cxnId="{BB602720-4120-4F45-BE0E-9B904FF07E10}">
      <dgm:prSet/>
      <dgm:spPr/>
      <dgm:t>
        <a:bodyPr/>
        <a:lstStyle/>
        <a:p>
          <a:endParaRPr lang="en-US" sz="1800"/>
        </a:p>
      </dgm:t>
    </dgm:pt>
    <dgm:pt modelId="{E0CBB11B-C3E1-4A58-BB2A-F1E44EF3EA10}" type="sibTrans" cxnId="{BB602720-4120-4F45-BE0E-9B904FF07E10}">
      <dgm:prSet/>
      <dgm:spPr/>
      <dgm:t>
        <a:bodyPr/>
        <a:lstStyle/>
        <a:p>
          <a:endParaRPr lang="en-US" sz="1800"/>
        </a:p>
      </dgm:t>
    </dgm:pt>
    <dgm:pt modelId="{C3175D2A-303E-420F-AC51-49BCFC842BEB}">
      <dgm:prSet phldrT="[Text]" custT="1"/>
      <dgm:spPr/>
      <dgm:t>
        <a:bodyPr/>
        <a:lstStyle/>
        <a:p>
          <a:r>
            <a:rPr lang="en-US" sz="1400" dirty="0"/>
            <a:t>Monitor</a:t>
          </a:r>
        </a:p>
      </dgm:t>
    </dgm:pt>
    <dgm:pt modelId="{E387200E-518A-4357-A6D5-550E30B6849E}" type="parTrans" cxnId="{D7D31723-29E2-4BE3-B186-1B2880471A17}">
      <dgm:prSet custT="1"/>
      <dgm:spPr/>
      <dgm:t>
        <a:bodyPr/>
        <a:lstStyle/>
        <a:p>
          <a:endParaRPr lang="en-US" sz="1400" dirty="0"/>
        </a:p>
      </dgm:t>
    </dgm:pt>
    <dgm:pt modelId="{A5F78C77-FF49-49FE-88C5-7904F460129C}" type="sibTrans" cxnId="{D7D31723-29E2-4BE3-B186-1B2880471A17}">
      <dgm:prSet/>
      <dgm:spPr/>
      <dgm:t>
        <a:bodyPr/>
        <a:lstStyle/>
        <a:p>
          <a:endParaRPr lang="en-US" sz="1800"/>
        </a:p>
      </dgm:t>
    </dgm:pt>
    <dgm:pt modelId="{2E0037F6-43E9-4C60-A6BA-94AEA7ED43BC}">
      <dgm:prSet phldrT="[Text]" custT="1"/>
      <dgm:spPr/>
      <dgm:t>
        <a:bodyPr/>
        <a:lstStyle/>
        <a:p>
          <a:r>
            <a:rPr lang="en-US" sz="1400" dirty="0"/>
            <a:t>Evaluate</a:t>
          </a:r>
        </a:p>
      </dgm:t>
    </dgm:pt>
    <dgm:pt modelId="{9C75FFDC-7426-46CE-AC96-202AF5E3C3BA}" type="parTrans" cxnId="{C312460B-160E-4C6F-A861-34FC0B305595}">
      <dgm:prSet custT="1"/>
      <dgm:spPr/>
      <dgm:t>
        <a:bodyPr/>
        <a:lstStyle/>
        <a:p>
          <a:endParaRPr lang="en-US" sz="1400" dirty="0"/>
        </a:p>
      </dgm:t>
    </dgm:pt>
    <dgm:pt modelId="{C2FB1E80-2239-4B90-87DF-7320A1648F1E}" type="sibTrans" cxnId="{C312460B-160E-4C6F-A861-34FC0B305595}">
      <dgm:prSet/>
      <dgm:spPr/>
      <dgm:t>
        <a:bodyPr/>
        <a:lstStyle/>
        <a:p>
          <a:endParaRPr lang="en-US" sz="1800"/>
        </a:p>
      </dgm:t>
    </dgm:pt>
    <dgm:pt modelId="{92088B2A-C24D-485C-929E-74C70A6B5A4E}">
      <dgm:prSet phldrT="[Text]" custT="1"/>
      <dgm:spPr/>
      <dgm:t>
        <a:bodyPr/>
        <a:lstStyle/>
        <a:p>
          <a:r>
            <a:rPr lang="en-US" sz="1400" dirty="0"/>
            <a:t>Update</a:t>
          </a:r>
        </a:p>
      </dgm:t>
    </dgm:pt>
    <dgm:pt modelId="{2AF93693-C0A5-4F32-B939-BD436E75997A}" type="parTrans" cxnId="{7CA8D95C-9196-4A3A-9482-01EC28B127ED}">
      <dgm:prSet custT="1"/>
      <dgm:spPr/>
      <dgm:t>
        <a:bodyPr/>
        <a:lstStyle/>
        <a:p>
          <a:endParaRPr lang="en-US" sz="1400" dirty="0"/>
        </a:p>
      </dgm:t>
    </dgm:pt>
    <dgm:pt modelId="{1BD0BB95-E7CA-4A98-A263-4D9C4AE96FB1}" type="sibTrans" cxnId="{7CA8D95C-9196-4A3A-9482-01EC28B127ED}">
      <dgm:prSet/>
      <dgm:spPr/>
      <dgm:t>
        <a:bodyPr/>
        <a:lstStyle/>
        <a:p>
          <a:endParaRPr lang="en-US" sz="1800"/>
        </a:p>
      </dgm:t>
    </dgm:pt>
    <dgm:pt modelId="{E446D05A-B5E3-4758-8EB9-43BAE40759C2}">
      <dgm:prSet phldrT="[Text]" custT="1"/>
      <dgm:spPr/>
      <dgm:t>
        <a:bodyPr/>
        <a:lstStyle/>
        <a:p>
          <a:r>
            <a:rPr lang="en-US" sz="1400" dirty="0"/>
            <a:t>Integrate</a:t>
          </a:r>
        </a:p>
      </dgm:t>
    </dgm:pt>
    <dgm:pt modelId="{9626C2C9-5342-44AF-B1C1-71705912EA7E}" type="parTrans" cxnId="{52F052B5-E1FB-417A-8C1F-08CF34A77282}">
      <dgm:prSet custT="1"/>
      <dgm:spPr/>
      <dgm:t>
        <a:bodyPr/>
        <a:lstStyle/>
        <a:p>
          <a:endParaRPr lang="en-US" sz="1400" dirty="0"/>
        </a:p>
      </dgm:t>
    </dgm:pt>
    <dgm:pt modelId="{ED11B6C9-8F69-48A1-9B78-70FF1655D636}" type="sibTrans" cxnId="{52F052B5-E1FB-417A-8C1F-08CF34A77282}">
      <dgm:prSet/>
      <dgm:spPr/>
      <dgm:t>
        <a:bodyPr/>
        <a:lstStyle/>
        <a:p>
          <a:endParaRPr lang="en-US" sz="1800"/>
        </a:p>
      </dgm:t>
    </dgm:pt>
    <dgm:pt modelId="{D35B91EA-25FA-42C1-9CEF-816583AE8F9C}">
      <dgm:prSet phldrT="[Text]" custT="1"/>
      <dgm:spPr/>
      <dgm:t>
        <a:bodyPr/>
        <a:lstStyle/>
        <a:p>
          <a:r>
            <a:rPr lang="en-US" sz="1400" dirty="0"/>
            <a:t>Public Involvement</a:t>
          </a:r>
        </a:p>
      </dgm:t>
    </dgm:pt>
    <dgm:pt modelId="{BBF57AE8-FD1E-4143-BFB9-A9A628792CDA}" type="parTrans" cxnId="{514BCD30-A238-4349-898E-A88002D6EF23}">
      <dgm:prSet custT="1"/>
      <dgm:spPr/>
      <dgm:t>
        <a:bodyPr/>
        <a:lstStyle/>
        <a:p>
          <a:endParaRPr lang="en-US" sz="1400" dirty="0"/>
        </a:p>
      </dgm:t>
    </dgm:pt>
    <dgm:pt modelId="{0A4A3378-14C0-46D8-B288-176CEE0F2EE3}" type="sibTrans" cxnId="{514BCD30-A238-4349-898E-A88002D6EF23}">
      <dgm:prSet/>
      <dgm:spPr/>
      <dgm:t>
        <a:bodyPr/>
        <a:lstStyle/>
        <a:p>
          <a:endParaRPr lang="en-US" sz="1800"/>
        </a:p>
      </dgm:t>
    </dgm:pt>
    <dgm:pt modelId="{3F191958-BD2B-4572-ABE3-107EF8514130}" type="pres">
      <dgm:prSet presAssocID="{5A680E6A-E65A-4C9E-BAE6-AB134F820608}" presName="Name0" presStyleCnt="0">
        <dgm:presLayoutVars>
          <dgm:chMax val="1"/>
          <dgm:dir/>
          <dgm:animLvl val="ctr"/>
          <dgm:resizeHandles val="exact"/>
        </dgm:presLayoutVars>
      </dgm:prSet>
      <dgm:spPr/>
    </dgm:pt>
    <dgm:pt modelId="{7C01948F-4450-43D7-8CBE-0D9415021C2B}" type="pres">
      <dgm:prSet presAssocID="{84FBEE08-3227-44F0-9D3D-943289C57560}" presName="centerShape" presStyleLbl="node0" presStyleIdx="0" presStyleCnt="1"/>
      <dgm:spPr/>
    </dgm:pt>
    <dgm:pt modelId="{738EF887-175A-4A23-B9FF-4FDCBB88735E}" type="pres">
      <dgm:prSet presAssocID="{E387200E-518A-4357-A6D5-550E30B6849E}" presName="parTrans" presStyleLbl="sibTrans2D1" presStyleIdx="0" presStyleCnt="5"/>
      <dgm:spPr/>
    </dgm:pt>
    <dgm:pt modelId="{7E87FBFC-BA00-4FB9-AAD2-4B3BB89A59AA}" type="pres">
      <dgm:prSet presAssocID="{E387200E-518A-4357-A6D5-550E30B6849E}" presName="connectorText" presStyleLbl="sibTrans2D1" presStyleIdx="0" presStyleCnt="5"/>
      <dgm:spPr/>
    </dgm:pt>
    <dgm:pt modelId="{8E02B5C6-7DC8-484A-B3D0-D5D0323E22D3}" type="pres">
      <dgm:prSet presAssocID="{C3175D2A-303E-420F-AC51-49BCFC842BEB}" presName="node" presStyleLbl="node1" presStyleIdx="0" presStyleCnt="5">
        <dgm:presLayoutVars>
          <dgm:bulletEnabled val="1"/>
        </dgm:presLayoutVars>
      </dgm:prSet>
      <dgm:spPr/>
    </dgm:pt>
    <dgm:pt modelId="{9561FC82-4F1F-4D70-8462-9E1D5EAA2DE6}" type="pres">
      <dgm:prSet presAssocID="{9C75FFDC-7426-46CE-AC96-202AF5E3C3BA}" presName="parTrans" presStyleLbl="sibTrans2D1" presStyleIdx="1" presStyleCnt="5"/>
      <dgm:spPr/>
    </dgm:pt>
    <dgm:pt modelId="{D6A278A4-0ED5-4870-8479-C671DC2EC90D}" type="pres">
      <dgm:prSet presAssocID="{9C75FFDC-7426-46CE-AC96-202AF5E3C3BA}" presName="connectorText" presStyleLbl="sibTrans2D1" presStyleIdx="1" presStyleCnt="5"/>
      <dgm:spPr/>
    </dgm:pt>
    <dgm:pt modelId="{261045A8-FE3E-4601-8440-6F9120FA4AF3}" type="pres">
      <dgm:prSet presAssocID="{2E0037F6-43E9-4C60-A6BA-94AEA7ED43BC}" presName="node" presStyleLbl="node1" presStyleIdx="1" presStyleCnt="5">
        <dgm:presLayoutVars>
          <dgm:bulletEnabled val="1"/>
        </dgm:presLayoutVars>
      </dgm:prSet>
      <dgm:spPr/>
    </dgm:pt>
    <dgm:pt modelId="{413E3007-1758-4CA1-80A6-C39CC0A66912}" type="pres">
      <dgm:prSet presAssocID="{2AF93693-C0A5-4F32-B939-BD436E75997A}" presName="parTrans" presStyleLbl="sibTrans2D1" presStyleIdx="2" presStyleCnt="5"/>
      <dgm:spPr/>
    </dgm:pt>
    <dgm:pt modelId="{50C250B3-F180-45F5-A6FC-704C24EDB3F6}" type="pres">
      <dgm:prSet presAssocID="{2AF93693-C0A5-4F32-B939-BD436E75997A}" presName="connectorText" presStyleLbl="sibTrans2D1" presStyleIdx="2" presStyleCnt="5"/>
      <dgm:spPr/>
    </dgm:pt>
    <dgm:pt modelId="{37F88F67-6B53-4544-9425-1AFE0A978A2A}" type="pres">
      <dgm:prSet presAssocID="{92088B2A-C24D-485C-929E-74C70A6B5A4E}" presName="node" presStyleLbl="node1" presStyleIdx="2" presStyleCnt="5">
        <dgm:presLayoutVars>
          <dgm:bulletEnabled val="1"/>
        </dgm:presLayoutVars>
      </dgm:prSet>
      <dgm:spPr/>
    </dgm:pt>
    <dgm:pt modelId="{5FF4F298-8555-4E65-9C71-00F0C7C7EDC1}" type="pres">
      <dgm:prSet presAssocID="{9626C2C9-5342-44AF-B1C1-71705912EA7E}" presName="parTrans" presStyleLbl="sibTrans2D1" presStyleIdx="3" presStyleCnt="5"/>
      <dgm:spPr/>
    </dgm:pt>
    <dgm:pt modelId="{BEE9F696-A6A4-49A9-9049-7103A9181C6B}" type="pres">
      <dgm:prSet presAssocID="{9626C2C9-5342-44AF-B1C1-71705912EA7E}" presName="connectorText" presStyleLbl="sibTrans2D1" presStyleIdx="3" presStyleCnt="5"/>
      <dgm:spPr/>
    </dgm:pt>
    <dgm:pt modelId="{D0026AE3-8058-4267-8470-B93675E8DE44}" type="pres">
      <dgm:prSet presAssocID="{E446D05A-B5E3-4758-8EB9-43BAE40759C2}" presName="node" presStyleLbl="node1" presStyleIdx="3" presStyleCnt="5">
        <dgm:presLayoutVars>
          <dgm:bulletEnabled val="1"/>
        </dgm:presLayoutVars>
      </dgm:prSet>
      <dgm:spPr/>
    </dgm:pt>
    <dgm:pt modelId="{1D0F9241-D705-4800-9A40-E50046DDDD1B}" type="pres">
      <dgm:prSet presAssocID="{BBF57AE8-FD1E-4143-BFB9-A9A628792CDA}" presName="parTrans" presStyleLbl="sibTrans2D1" presStyleIdx="4" presStyleCnt="5"/>
      <dgm:spPr/>
    </dgm:pt>
    <dgm:pt modelId="{200E1D99-7F31-46B7-8165-36EDD3D76836}" type="pres">
      <dgm:prSet presAssocID="{BBF57AE8-FD1E-4143-BFB9-A9A628792CDA}" presName="connectorText" presStyleLbl="sibTrans2D1" presStyleIdx="4" presStyleCnt="5"/>
      <dgm:spPr/>
    </dgm:pt>
    <dgm:pt modelId="{F619668C-5D5E-4474-AEF1-C78080872A10}" type="pres">
      <dgm:prSet presAssocID="{D35B91EA-25FA-42C1-9CEF-816583AE8F9C}" presName="node" presStyleLbl="node1" presStyleIdx="4" presStyleCnt="5">
        <dgm:presLayoutVars>
          <dgm:bulletEnabled val="1"/>
        </dgm:presLayoutVars>
      </dgm:prSet>
      <dgm:spPr/>
    </dgm:pt>
  </dgm:ptLst>
  <dgm:cxnLst>
    <dgm:cxn modelId="{C312460B-160E-4C6F-A861-34FC0B305595}" srcId="{84FBEE08-3227-44F0-9D3D-943289C57560}" destId="{2E0037F6-43E9-4C60-A6BA-94AEA7ED43BC}" srcOrd="1" destOrd="0" parTransId="{9C75FFDC-7426-46CE-AC96-202AF5E3C3BA}" sibTransId="{C2FB1E80-2239-4B90-87DF-7320A1648F1E}"/>
    <dgm:cxn modelId="{1B073C0C-4B8D-4352-A68F-24222C6E2A27}" type="presOf" srcId="{9626C2C9-5342-44AF-B1C1-71705912EA7E}" destId="{5FF4F298-8555-4E65-9C71-00F0C7C7EDC1}" srcOrd="0" destOrd="0" presId="urn:microsoft.com/office/officeart/2005/8/layout/radial5"/>
    <dgm:cxn modelId="{C1DD231B-C745-40D2-9687-90E14BD45A33}" type="presOf" srcId="{9C75FFDC-7426-46CE-AC96-202AF5E3C3BA}" destId="{9561FC82-4F1F-4D70-8462-9E1D5EAA2DE6}" srcOrd="0" destOrd="0" presId="urn:microsoft.com/office/officeart/2005/8/layout/radial5"/>
    <dgm:cxn modelId="{BB602720-4120-4F45-BE0E-9B904FF07E10}" srcId="{5A680E6A-E65A-4C9E-BAE6-AB134F820608}" destId="{84FBEE08-3227-44F0-9D3D-943289C57560}" srcOrd="0" destOrd="0" parTransId="{0D434E7F-BC04-4AAE-9AAC-55E0BF16B48D}" sibTransId="{E0CBB11B-C3E1-4A58-BB2A-F1E44EF3EA10}"/>
    <dgm:cxn modelId="{D7D31723-29E2-4BE3-B186-1B2880471A17}" srcId="{84FBEE08-3227-44F0-9D3D-943289C57560}" destId="{C3175D2A-303E-420F-AC51-49BCFC842BEB}" srcOrd="0" destOrd="0" parTransId="{E387200E-518A-4357-A6D5-550E30B6849E}" sibTransId="{A5F78C77-FF49-49FE-88C5-7904F460129C}"/>
    <dgm:cxn modelId="{924F0A25-2877-4098-AD9F-29F390170258}" type="presOf" srcId="{BBF57AE8-FD1E-4143-BFB9-A9A628792CDA}" destId="{1D0F9241-D705-4800-9A40-E50046DDDD1B}" srcOrd="0" destOrd="0" presId="urn:microsoft.com/office/officeart/2005/8/layout/radial5"/>
    <dgm:cxn modelId="{514BCD30-A238-4349-898E-A88002D6EF23}" srcId="{84FBEE08-3227-44F0-9D3D-943289C57560}" destId="{D35B91EA-25FA-42C1-9CEF-816583AE8F9C}" srcOrd="4" destOrd="0" parTransId="{BBF57AE8-FD1E-4143-BFB9-A9A628792CDA}" sibTransId="{0A4A3378-14C0-46D8-B288-176CEE0F2EE3}"/>
    <dgm:cxn modelId="{7CA8D95C-9196-4A3A-9482-01EC28B127ED}" srcId="{84FBEE08-3227-44F0-9D3D-943289C57560}" destId="{92088B2A-C24D-485C-929E-74C70A6B5A4E}" srcOrd="2" destOrd="0" parTransId="{2AF93693-C0A5-4F32-B939-BD436E75997A}" sibTransId="{1BD0BB95-E7CA-4A98-A263-4D9C4AE96FB1}"/>
    <dgm:cxn modelId="{DEE9FD60-26A5-45DD-9034-1DB538BD8399}" type="presOf" srcId="{C3175D2A-303E-420F-AC51-49BCFC842BEB}" destId="{8E02B5C6-7DC8-484A-B3D0-D5D0323E22D3}" srcOrd="0" destOrd="0" presId="urn:microsoft.com/office/officeart/2005/8/layout/radial5"/>
    <dgm:cxn modelId="{141A3863-491D-4E73-AD4A-38CCA1B114B5}" type="presOf" srcId="{9626C2C9-5342-44AF-B1C1-71705912EA7E}" destId="{BEE9F696-A6A4-49A9-9049-7103A9181C6B}" srcOrd="1" destOrd="0" presId="urn:microsoft.com/office/officeart/2005/8/layout/radial5"/>
    <dgm:cxn modelId="{E0245567-B4AE-41A9-830C-DD251985CA80}" type="presOf" srcId="{9C75FFDC-7426-46CE-AC96-202AF5E3C3BA}" destId="{D6A278A4-0ED5-4870-8479-C671DC2EC90D}" srcOrd="1" destOrd="0" presId="urn:microsoft.com/office/officeart/2005/8/layout/radial5"/>
    <dgm:cxn modelId="{2F963D68-6365-4926-A40D-FBA29DF3088F}" type="presOf" srcId="{2AF93693-C0A5-4F32-B939-BD436E75997A}" destId="{413E3007-1758-4CA1-80A6-C39CC0A66912}" srcOrd="0" destOrd="0" presId="urn:microsoft.com/office/officeart/2005/8/layout/radial5"/>
    <dgm:cxn modelId="{9081AD82-54C8-45C8-BDC4-CD9795A14767}" type="presOf" srcId="{2AF93693-C0A5-4F32-B939-BD436E75997A}" destId="{50C250B3-F180-45F5-A6FC-704C24EDB3F6}" srcOrd="1" destOrd="0" presId="urn:microsoft.com/office/officeart/2005/8/layout/radial5"/>
    <dgm:cxn modelId="{9BFCDA8B-9B67-4377-9DC7-238171D5F4FE}" type="presOf" srcId="{E387200E-518A-4357-A6D5-550E30B6849E}" destId="{738EF887-175A-4A23-B9FF-4FDCBB88735E}" srcOrd="0" destOrd="0" presId="urn:microsoft.com/office/officeart/2005/8/layout/radial5"/>
    <dgm:cxn modelId="{FD84388D-3751-4152-B460-CFD37E6FF4F0}" type="presOf" srcId="{E387200E-518A-4357-A6D5-550E30B6849E}" destId="{7E87FBFC-BA00-4FB9-AAD2-4B3BB89A59AA}" srcOrd="1" destOrd="0" presId="urn:microsoft.com/office/officeart/2005/8/layout/radial5"/>
    <dgm:cxn modelId="{F0049191-89DF-40EF-BD28-66575131E8A2}" type="presOf" srcId="{92088B2A-C24D-485C-929E-74C70A6B5A4E}" destId="{37F88F67-6B53-4544-9425-1AFE0A978A2A}" srcOrd="0" destOrd="0" presId="urn:microsoft.com/office/officeart/2005/8/layout/radial5"/>
    <dgm:cxn modelId="{F885EE99-D380-43C5-A6B4-FF90F8372E3E}" type="presOf" srcId="{E446D05A-B5E3-4758-8EB9-43BAE40759C2}" destId="{D0026AE3-8058-4267-8470-B93675E8DE44}" srcOrd="0" destOrd="0" presId="urn:microsoft.com/office/officeart/2005/8/layout/radial5"/>
    <dgm:cxn modelId="{A51F9FA6-9707-4B33-A9A9-64E714FC79F9}" type="presOf" srcId="{5A680E6A-E65A-4C9E-BAE6-AB134F820608}" destId="{3F191958-BD2B-4572-ABE3-107EF8514130}" srcOrd="0" destOrd="0" presId="urn:microsoft.com/office/officeart/2005/8/layout/radial5"/>
    <dgm:cxn modelId="{1CCBC4A7-310B-492D-8C2A-316C5695FEED}" type="presOf" srcId="{BBF57AE8-FD1E-4143-BFB9-A9A628792CDA}" destId="{200E1D99-7F31-46B7-8165-36EDD3D76836}" srcOrd="1" destOrd="0" presId="urn:microsoft.com/office/officeart/2005/8/layout/radial5"/>
    <dgm:cxn modelId="{52F052B5-E1FB-417A-8C1F-08CF34A77282}" srcId="{84FBEE08-3227-44F0-9D3D-943289C57560}" destId="{E446D05A-B5E3-4758-8EB9-43BAE40759C2}" srcOrd="3" destOrd="0" parTransId="{9626C2C9-5342-44AF-B1C1-71705912EA7E}" sibTransId="{ED11B6C9-8F69-48A1-9B78-70FF1655D636}"/>
    <dgm:cxn modelId="{7F0843D8-F5E4-4FB3-A28C-D7DEB8724AC5}" type="presOf" srcId="{84FBEE08-3227-44F0-9D3D-943289C57560}" destId="{7C01948F-4450-43D7-8CBE-0D9415021C2B}" srcOrd="0" destOrd="0" presId="urn:microsoft.com/office/officeart/2005/8/layout/radial5"/>
    <dgm:cxn modelId="{FE13FAE5-F873-47D6-B3B1-44BFBF9405F4}" type="presOf" srcId="{D35B91EA-25FA-42C1-9CEF-816583AE8F9C}" destId="{F619668C-5D5E-4474-AEF1-C78080872A10}" srcOrd="0" destOrd="0" presId="urn:microsoft.com/office/officeart/2005/8/layout/radial5"/>
    <dgm:cxn modelId="{6A90BAEF-B586-45E4-B98F-B30FAA10DD1F}" type="presOf" srcId="{2E0037F6-43E9-4C60-A6BA-94AEA7ED43BC}" destId="{261045A8-FE3E-4601-8440-6F9120FA4AF3}" srcOrd="0" destOrd="0" presId="urn:microsoft.com/office/officeart/2005/8/layout/radial5"/>
    <dgm:cxn modelId="{947D3F25-6E16-4BF3-9E93-2D6BCB487EE4}" type="presParOf" srcId="{3F191958-BD2B-4572-ABE3-107EF8514130}" destId="{7C01948F-4450-43D7-8CBE-0D9415021C2B}" srcOrd="0" destOrd="0" presId="urn:microsoft.com/office/officeart/2005/8/layout/radial5"/>
    <dgm:cxn modelId="{4F85DFEE-885D-4E9F-A190-5079338045E8}" type="presParOf" srcId="{3F191958-BD2B-4572-ABE3-107EF8514130}" destId="{738EF887-175A-4A23-B9FF-4FDCBB88735E}" srcOrd="1" destOrd="0" presId="urn:microsoft.com/office/officeart/2005/8/layout/radial5"/>
    <dgm:cxn modelId="{58CEF948-775C-4F73-8CE1-D7A9A69A972D}" type="presParOf" srcId="{738EF887-175A-4A23-B9FF-4FDCBB88735E}" destId="{7E87FBFC-BA00-4FB9-AAD2-4B3BB89A59AA}" srcOrd="0" destOrd="0" presId="urn:microsoft.com/office/officeart/2005/8/layout/radial5"/>
    <dgm:cxn modelId="{55470769-DFD8-4211-AD7B-5C97818E908B}" type="presParOf" srcId="{3F191958-BD2B-4572-ABE3-107EF8514130}" destId="{8E02B5C6-7DC8-484A-B3D0-D5D0323E22D3}" srcOrd="2" destOrd="0" presId="urn:microsoft.com/office/officeart/2005/8/layout/radial5"/>
    <dgm:cxn modelId="{E2DA3064-0474-44BD-BDDB-C63615E0D4D2}" type="presParOf" srcId="{3F191958-BD2B-4572-ABE3-107EF8514130}" destId="{9561FC82-4F1F-4D70-8462-9E1D5EAA2DE6}" srcOrd="3" destOrd="0" presId="urn:microsoft.com/office/officeart/2005/8/layout/radial5"/>
    <dgm:cxn modelId="{E4A3F373-850E-423B-B785-4BCF0B5D268E}" type="presParOf" srcId="{9561FC82-4F1F-4D70-8462-9E1D5EAA2DE6}" destId="{D6A278A4-0ED5-4870-8479-C671DC2EC90D}" srcOrd="0" destOrd="0" presId="urn:microsoft.com/office/officeart/2005/8/layout/radial5"/>
    <dgm:cxn modelId="{3318CFB8-7518-453F-8CCF-387983F49C36}" type="presParOf" srcId="{3F191958-BD2B-4572-ABE3-107EF8514130}" destId="{261045A8-FE3E-4601-8440-6F9120FA4AF3}" srcOrd="4" destOrd="0" presId="urn:microsoft.com/office/officeart/2005/8/layout/radial5"/>
    <dgm:cxn modelId="{614C4118-405D-435A-863F-631C58BE9A30}" type="presParOf" srcId="{3F191958-BD2B-4572-ABE3-107EF8514130}" destId="{413E3007-1758-4CA1-80A6-C39CC0A66912}" srcOrd="5" destOrd="0" presId="urn:microsoft.com/office/officeart/2005/8/layout/radial5"/>
    <dgm:cxn modelId="{A336D152-DCC6-4A0A-9F16-BB511E1F8EA4}" type="presParOf" srcId="{413E3007-1758-4CA1-80A6-C39CC0A66912}" destId="{50C250B3-F180-45F5-A6FC-704C24EDB3F6}" srcOrd="0" destOrd="0" presId="urn:microsoft.com/office/officeart/2005/8/layout/radial5"/>
    <dgm:cxn modelId="{920C3116-B8D8-445A-BC3A-D0A53AE0FE10}" type="presParOf" srcId="{3F191958-BD2B-4572-ABE3-107EF8514130}" destId="{37F88F67-6B53-4544-9425-1AFE0A978A2A}" srcOrd="6" destOrd="0" presId="urn:microsoft.com/office/officeart/2005/8/layout/radial5"/>
    <dgm:cxn modelId="{DCB6E7AC-7E16-4DA0-B47B-3E7D0F937B55}" type="presParOf" srcId="{3F191958-BD2B-4572-ABE3-107EF8514130}" destId="{5FF4F298-8555-4E65-9C71-00F0C7C7EDC1}" srcOrd="7" destOrd="0" presId="urn:microsoft.com/office/officeart/2005/8/layout/radial5"/>
    <dgm:cxn modelId="{3CBFCB94-D2A9-437B-B514-49513446EAEB}" type="presParOf" srcId="{5FF4F298-8555-4E65-9C71-00F0C7C7EDC1}" destId="{BEE9F696-A6A4-49A9-9049-7103A9181C6B}" srcOrd="0" destOrd="0" presId="urn:microsoft.com/office/officeart/2005/8/layout/radial5"/>
    <dgm:cxn modelId="{693877F2-8E95-42BC-878E-0ADAA8D883A6}" type="presParOf" srcId="{3F191958-BD2B-4572-ABE3-107EF8514130}" destId="{D0026AE3-8058-4267-8470-B93675E8DE44}" srcOrd="8" destOrd="0" presId="urn:microsoft.com/office/officeart/2005/8/layout/radial5"/>
    <dgm:cxn modelId="{394CA8A6-1365-45AA-B913-68AD30CD0A15}" type="presParOf" srcId="{3F191958-BD2B-4572-ABE3-107EF8514130}" destId="{1D0F9241-D705-4800-9A40-E50046DDDD1B}" srcOrd="9" destOrd="0" presId="urn:microsoft.com/office/officeart/2005/8/layout/radial5"/>
    <dgm:cxn modelId="{CF734623-1609-4A49-B707-23D83EAA6242}" type="presParOf" srcId="{1D0F9241-D705-4800-9A40-E50046DDDD1B}" destId="{200E1D99-7F31-46B7-8165-36EDD3D76836}" srcOrd="0" destOrd="0" presId="urn:microsoft.com/office/officeart/2005/8/layout/radial5"/>
    <dgm:cxn modelId="{ACEB39C6-AB91-4AE2-B30B-7015A15FC683}" type="presParOf" srcId="{3F191958-BD2B-4572-ABE3-107EF8514130}" destId="{F619668C-5D5E-4474-AEF1-C78080872A10}"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1948F-4450-43D7-8CBE-0D9415021C2B}">
      <dsp:nvSpPr>
        <dsp:cNvPr id="0" name=""/>
        <dsp:cNvSpPr/>
      </dsp:nvSpPr>
      <dsp:spPr>
        <a:xfrm>
          <a:off x="3298031" y="2148196"/>
          <a:ext cx="1531937" cy="15319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2023 HMP</a:t>
          </a:r>
        </a:p>
      </dsp:txBody>
      <dsp:txXfrm>
        <a:off x="3522378" y="2372543"/>
        <a:ext cx="1083243" cy="1083243"/>
      </dsp:txXfrm>
    </dsp:sp>
    <dsp:sp modelId="{738EF887-175A-4A23-B9FF-4FDCBB88735E}">
      <dsp:nvSpPr>
        <dsp:cNvPr id="0" name=""/>
        <dsp:cNvSpPr/>
      </dsp:nvSpPr>
      <dsp:spPr>
        <a:xfrm rot="16200000">
          <a:off x="3901531" y="1590418"/>
          <a:ext cx="324937" cy="52085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3950272" y="1743331"/>
        <a:ext cx="227456" cy="312514"/>
      </dsp:txXfrm>
    </dsp:sp>
    <dsp:sp modelId="{8E02B5C6-7DC8-484A-B3D0-D5D0323E22D3}">
      <dsp:nvSpPr>
        <dsp:cNvPr id="0" name=""/>
        <dsp:cNvSpPr/>
      </dsp:nvSpPr>
      <dsp:spPr>
        <a:xfrm>
          <a:off x="3298031" y="3169"/>
          <a:ext cx="1531937" cy="153193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Monitor</a:t>
          </a:r>
        </a:p>
      </dsp:txBody>
      <dsp:txXfrm>
        <a:off x="3522378" y="227516"/>
        <a:ext cx="1083243" cy="1083243"/>
      </dsp:txXfrm>
    </dsp:sp>
    <dsp:sp modelId="{9561FC82-4F1F-4D70-8462-9E1D5EAA2DE6}">
      <dsp:nvSpPr>
        <dsp:cNvPr id="0" name=""/>
        <dsp:cNvSpPr/>
      </dsp:nvSpPr>
      <dsp:spPr>
        <a:xfrm rot="20520000">
          <a:off x="4912806" y="2325152"/>
          <a:ext cx="324937" cy="52085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915192" y="2444386"/>
        <a:ext cx="227456" cy="312514"/>
      </dsp:txXfrm>
    </dsp:sp>
    <dsp:sp modelId="{261045A8-FE3E-4601-8440-6F9120FA4AF3}">
      <dsp:nvSpPr>
        <dsp:cNvPr id="0" name=""/>
        <dsp:cNvSpPr/>
      </dsp:nvSpPr>
      <dsp:spPr>
        <a:xfrm>
          <a:off x="5338073" y="1485346"/>
          <a:ext cx="1531937" cy="153193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Evaluate</a:t>
          </a:r>
        </a:p>
      </dsp:txBody>
      <dsp:txXfrm>
        <a:off x="5562420" y="1709693"/>
        <a:ext cx="1083243" cy="1083243"/>
      </dsp:txXfrm>
    </dsp:sp>
    <dsp:sp modelId="{413E3007-1758-4CA1-80A6-C39CC0A66912}">
      <dsp:nvSpPr>
        <dsp:cNvPr id="0" name=""/>
        <dsp:cNvSpPr/>
      </dsp:nvSpPr>
      <dsp:spPr>
        <a:xfrm rot="3240000">
          <a:off x="4526533" y="3513977"/>
          <a:ext cx="324937" cy="52085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546625" y="3578717"/>
        <a:ext cx="227456" cy="312514"/>
      </dsp:txXfrm>
    </dsp:sp>
    <dsp:sp modelId="{37F88F67-6B53-4544-9425-1AFE0A978A2A}">
      <dsp:nvSpPr>
        <dsp:cNvPr id="0" name=""/>
        <dsp:cNvSpPr/>
      </dsp:nvSpPr>
      <dsp:spPr>
        <a:xfrm>
          <a:off x="4558846" y="3883560"/>
          <a:ext cx="1531937" cy="153193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Update</a:t>
          </a:r>
        </a:p>
      </dsp:txBody>
      <dsp:txXfrm>
        <a:off x="4783193" y="4107907"/>
        <a:ext cx="1083243" cy="1083243"/>
      </dsp:txXfrm>
    </dsp:sp>
    <dsp:sp modelId="{5FF4F298-8555-4E65-9C71-00F0C7C7EDC1}">
      <dsp:nvSpPr>
        <dsp:cNvPr id="0" name=""/>
        <dsp:cNvSpPr/>
      </dsp:nvSpPr>
      <dsp:spPr>
        <a:xfrm rot="7560000">
          <a:off x="3276528" y="3513977"/>
          <a:ext cx="324937" cy="52085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10800000">
        <a:off x="3353917" y="3578717"/>
        <a:ext cx="227456" cy="312514"/>
      </dsp:txXfrm>
    </dsp:sp>
    <dsp:sp modelId="{D0026AE3-8058-4267-8470-B93675E8DE44}">
      <dsp:nvSpPr>
        <dsp:cNvPr id="0" name=""/>
        <dsp:cNvSpPr/>
      </dsp:nvSpPr>
      <dsp:spPr>
        <a:xfrm>
          <a:off x="2037215" y="3883560"/>
          <a:ext cx="1531937" cy="153193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Integrate</a:t>
          </a:r>
        </a:p>
      </dsp:txBody>
      <dsp:txXfrm>
        <a:off x="2261562" y="4107907"/>
        <a:ext cx="1083243" cy="1083243"/>
      </dsp:txXfrm>
    </dsp:sp>
    <dsp:sp modelId="{1D0F9241-D705-4800-9A40-E50046DDDD1B}">
      <dsp:nvSpPr>
        <dsp:cNvPr id="0" name=""/>
        <dsp:cNvSpPr/>
      </dsp:nvSpPr>
      <dsp:spPr>
        <a:xfrm rot="11880000">
          <a:off x="2890256" y="2325152"/>
          <a:ext cx="324937" cy="52085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10800000">
        <a:off x="2985351" y="2444386"/>
        <a:ext cx="227456" cy="312514"/>
      </dsp:txXfrm>
    </dsp:sp>
    <dsp:sp modelId="{F619668C-5D5E-4474-AEF1-C78080872A10}">
      <dsp:nvSpPr>
        <dsp:cNvPr id="0" name=""/>
        <dsp:cNvSpPr/>
      </dsp:nvSpPr>
      <dsp:spPr>
        <a:xfrm>
          <a:off x="1257988" y="1485346"/>
          <a:ext cx="1531937" cy="153193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Public Involvement</a:t>
          </a:r>
        </a:p>
      </dsp:txBody>
      <dsp:txXfrm>
        <a:off x="1482335" y="1709693"/>
        <a:ext cx="1083243" cy="108324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169921" cy="480060"/>
          </a:xfrm>
          <a:prstGeom prst="rect">
            <a:avLst/>
          </a:prstGeom>
          <a:noFill/>
          <a:ln w="9525">
            <a:noFill/>
            <a:miter lim="800000"/>
            <a:headEnd/>
            <a:tailEnd/>
          </a:ln>
        </p:spPr>
        <p:txBody>
          <a:bodyPr vert="horz" wrap="square" lIns="96497" tIns="48248" rIns="96497" bIns="48248" numCol="1" anchor="t" anchorCtr="0" compatLnSpc="1">
            <a:prstTxWarp prst="textNoShape">
              <a:avLst/>
            </a:prstTxWarp>
          </a:bodyPr>
          <a:lstStyle>
            <a:lvl1pPr defTabSz="914150">
              <a:defRPr sz="1200">
                <a:latin typeface="Calibri" pitchFamily="34" charset="0"/>
              </a:defRPr>
            </a:lvl1pPr>
          </a:lstStyle>
          <a:p>
            <a:endParaRPr lang="en-US" dirty="0"/>
          </a:p>
        </p:txBody>
      </p:sp>
      <p:sp>
        <p:nvSpPr>
          <p:cNvPr id="3" name="Date Placeholder 2"/>
          <p:cNvSpPr>
            <a:spLocks noGrp="1"/>
          </p:cNvSpPr>
          <p:nvPr>
            <p:ph type="dt" sz="quarter" idx="1"/>
          </p:nvPr>
        </p:nvSpPr>
        <p:spPr bwMode="auto">
          <a:xfrm>
            <a:off x="4143587" y="1"/>
            <a:ext cx="3169921" cy="480060"/>
          </a:xfrm>
          <a:prstGeom prst="rect">
            <a:avLst/>
          </a:prstGeom>
          <a:noFill/>
          <a:ln w="9525">
            <a:noFill/>
            <a:miter lim="800000"/>
            <a:headEnd/>
            <a:tailEnd/>
          </a:ln>
        </p:spPr>
        <p:txBody>
          <a:bodyPr vert="horz" wrap="square" lIns="96497" tIns="48248" rIns="96497" bIns="48248" numCol="1" anchor="t" anchorCtr="0" compatLnSpc="1">
            <a:prstTxWarp prst="textNoShape">
              <a:avLst/>
            </a:prstTxWarp>
          </a:bodyPr>
          <a:lstStyle>
            <a:lvl1pPr algn="r" defTabSz="914150">
              <a:defRPr sz="1200">
                <a:latin typeface="Calibri" pitchFamily="34" charset="0"/>
              </a:defRPr>
            </a:lvl1pPr>
          </a:lstStyle>
          <a:p>
            <a:fld id="{7FD8A48A-BDE8-4DF0-81FA-8672966CB3C0}" type="datetimeFigureOut">
              <a:rPr lang="en-US"/>
              <a:pPr/>
              <a:t>5/30/2023</a:t>
            </a:fld>
            <a:endParaRPr lang="en-US" dirty="0"/>
          </a:p>
        </p:txBody>
      </p:sp>
      <p:sp>
        <p:nvSpPr>
          <p:cNvPr id="4" name="Footer Placeholder 3"/>
          <p:cNvSpPr>
            <a:spLocks noGrp="1"/>
          </p:cNvSpPr>
          <p:nvPr>
            <p:ph type="ftr" sz="quarter" idx="2"/>
          </p:nvPr>
        </p:nvSpPr>
        <p:spPr bwMode="auto">
          <a:xfrm>
            <a:off x="0" y="9119474"/>
            <a:ext cx="3169921" cy="480060"/>
          </a:xfrm>
          <a:prstGeom prst="rect">
            <a:avLst/>
          </a:prstGeom>
          <a:noFill/>
          <a:ln w="9525">
            <a:noFill/>
            <a:miter lim="800000"/>
            <a:headEnd/>
            <a:tailEnd/>
          </a:ln>
        </p:spPr>
        <p:txBody>
          <a:bodyPr vert="horz" wrap="square" lIns="96497" tIns="48248" rIns="96497" bIns="48248" numCol="1" anchor="b" anchorCtr="0" compatLnSpc="1">
            <a:prstTxWarp prst="textNoShape">
              <a:avLst/>
            </a:prstTxWarp>
          </a:bodyPr>
          <a:lstStyle>
            <a:lvl1pPr defTabSz="914150">
              <a:defRPr sz="1200">
                <a:latin typeface="Calibri" pitchFamily="34" charset="0"/>
              </a:defRPr>
            </a:lvl1pPr>
          </a:lstStyle>
          <a:p>
            <a:endParaRPr lang="en-US" dirty="0"/>
          </a:p>
        </p:txBody>
      </p:sp>
      <p:sp>
        <p:nvSpPr>
          <p:cNvPr id="5" name="Slide Number Placeholder 4"/>
          <p:cNvSpPr>
            <a:spLocks noGrp="1"/>
          </p:cNvSpPr>
          <p:nvPr>
            <p:ph type="sldNum" sz="quarter" idx="3"/>
          </p:nvPr>
        </p:nvSpPr>
        <p:spPr bwMode="auto">
          <a:xfrm>
            <a:off x="4143587" y="9119474"/>
            <a:ext cx="3169921" cy="480060"/>
          </a:xfrm>
          <a:prstGeom prst="rect">
            <a:avLst/>
          </a:prstGeom>
          <a:noFill/>
          <a:ln w="9525">
            <a:noFill/>
            <a:miter lim="800000"/>
            <a:headEnd/>
            <a:tailEnd/>
          </a:ln>
        </p:spPr>
        <p:txBody>
          <a:bodyPr vert="horz" wrap="square" lIns="96497" tIns="48248" rIns="96497" bIns="48248" numCol="1" anchor="b" anchorCtr="0" compatLnSpc="1">
            <a:prstTxWarp prst="textNoShape">
              <a:avLst/>
            </a:prstTxWarp>
          </a:bodyPr>
          <a:lstStyle>
            <a:lvl1pPr algn="r" defTabSz="914150">
              <a:defRPr sz="1200">
                <a:latin typeface="Calibri" pitchFamily="34" charset="0"/>
              </a:defRPr>
            </a:lvl1pPr>
          </a:lstStyle>
          <a:p>
            <a:fld id="{61D85D3C-FADD-4205-9CD1-52FDEEB5FA46}" type="slidenum">
              <a:rPr lang="en-US"/>
              <a:pPr/>
              <a:t>‹#›</a:t>
            </a:fld>
            <a:endParaRPr lang="en-US" dirty="0"/>
          </a:p>
        </p:txBody>
      </p:sp>
    </p:spTree>
    <p:extLst>
      <p:ext uri="{BB962C8B-B14F-4D97-AF65-F5344CB8AC3E}">
        <p14:creationId xmlns:p14="http://schemas.microsoft.com/office/powerpoint/2010/main" val="1470551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169921" cy="480060"/>
          </a:xfrm>
          <a:prstGeom prst="rect">
            <a:avLst/>
          </a:prstGeom>
          <a:noFill/>
          <a:ln w="9525">
            <a:noFill/>
            <a:miter lim="800000"/>
            <a:headEnd/>
            <a:tailEnd/>
          </a:ln>
        </p:spPr>
        <p:txBody>
          <a:bodyPr vert="horz" wrap="square" lIns="96497" tIns="48248" rIns="96497" bIns="48248" numCol="1" anchor="t" anchorCtr="0" compatLnSpc="1">
            <a:prstTxWarp prst="textNoShape">
              <a:avLst/>
            </a:prstTxWarp>
          </a:bodyPr>
          <a:lstStyle>
            <a:lvl1pPr defTabSz="914150">
              <a:defRPr sz="1200">
                <a:latin typeface="Calibri" pitchFamily="34" charset="0"/>
              </a:defRPr>
            </a:lvl1pPr>
          </a:lstStyle>
          <a:p>
            <a:endParaRPr lang="en-US" dirty="0"/>
          </a:p>
        </p:txBody>
      </p:sp>
      <p:sp>
        <p:nvSpPr>
          <p:cNvPr id="3" name="Date Placeholder 2"/>
          <p:cNvSpPr>
            <a:spLocks noGrp="1"/>
          </p:cNvSpPr>
          <p:nvPr>
            <p:ph type="dt" idx="1"/>
          </p:nvPr>
        </p:nvSpPr>
        <p:spPr bwMode="auto">
          <a:xfrm>
            <a:off x="4143587" y="1"/>
            <a:ext cx="3169921" cy="480060"/>
          </a:xfrm>
          <a:prstGeom prst="rect">
            <a:avLst/>
          </a:prstGeom>
          <a:noFill/>
          <a:ln w="9525">
            <a:noFill/>
            <a:miter lim="800000"/>
            <a:headEnd/>
            <a:tailEnd/>
          </a:ln>
        </p:spPr>
        <p:txBody>
          <a:bodyPr vert="horz" wrap="square" lIns="96497" tIns="48248" rIns="96497" bIns="48248" numCol="1" anchor="t" anchorCtr="0" compatLnSpc="1">
            <a:prstTxWarp prst="textNoShape">
              <a:avLst/>
            </a:prstTxWarp>
          </a:bodyPr>
          <a:lstStyle>
            <a:lvl1pPr algn="r" defTabSz="914150">
              <a:defRPr sz="1200">
                <a:latin typeface="Calibri" pitchFamily="34" charset="0"/>
              </a:defRPr>
            </a:lvl1pPr>
          </a:lstStyle>
          <a:p>
            <a:fld id="{5DD0304B-F34B-4256-95CC-BF1A9482EA1B}" type="datetimeFigureOut">
              <a:rPr lang="en-US"/>
              <a:pPr/>
              <a:t>5/30/2023</a:t>
            </a:fld>
            <a:endParaRPr lang="en-US" dirty="0"/>
          </a:p>
        </p:txBody>
      </p:sp>
      <p:sp>
        <p:nvSpPr>
          <p:cNvPr id="4" name="Slide Image Placeholder 3"/>
          <p:cNvSpPr>
            <a:spLocks noGrp="1" noRot="1" noChangeAspect="1"/>
          </p:cNvSpPr>
          <p:nvPr>
            <p:ph type="sldImg" idx="2"/>
          </p:nvPr>
        </p:nvSpPr>
        <p:spPr>
          <a:xfrm>
            <a:off x="460375" y="720725"/>
            <a:ext cx="6396038" cy="3598863"/>
          </a:xfrm>
          <a:prstGeom prst="rect">
            <a:avLst/>
          </a:prstGeom>
          <a:noFill/>
          <a:ln w="12700">
            <a:solidFill>
              <a:prstClr val="black"/>
            </a:solidFill>
          </a:ln>
        </p:spPr>
        <p:txBody>
          <a:bodyPr vert="horz" lIns="102019" tIns="51008" rIns="102019" bIns="51008" rtlCol="0" anchor="ctr"/>
          <a:lstStyle/>
          <a:p>
            <a:pPr lvl="0"/>
            <a:endParaRPr lang="en-US" noProof="0" dirty="0"/>
          </a:p>
        </p:txBody>
      </p:sp>
      <p:sp>
        <p:nvSpPr>
          <p:cNvPr id="5" name="Notes Placeholder 4"/>
          <p:cNvSpPr>
            <a:spLocks noGrp="1"/>
          </p:cNvSpPr>
          <p:nvPr>
            <p:ph type="body" sz="quarter" idx="3"/>
          </p:nvPr>
        </p:nvSpPr>
        <p:spPr bwMode="auto">
          <a:xfrm>
            <a:off x="731520" y="4560571"/>
            <a:ext cx="5852160" cy="4320540"/>
          </a:xfrm>
          <a:prstGeom prst="rect">
            <a:avLst/>
          </a:prstGeom>
          <a:noFill/>
          <a:ln w="9525">
            <a:noFill/>
            <a:miter lim="800000"/>
            <a:headEnd/>
            <a:tailEnd/>
          </a:ln>
        </p:spPr>
        <p:txBody>
          <a:bodyPr vert="horz" wrap="square" lIns="96497" tIns="48248" rIns="96497" bIns="4824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19474"/>
            <a:ext cx="3169921" cy="480060"/>
          </a:xfrm>
          <a:prstGeom prst="rect">
            <a:avLst/>
          </a:prstGeom>
          <a:noFill/>
          <a:ln w="9525">
            <a:noFill/>
            <a:miter lim="800000"/>
            <a:headEnd/>
            <a:tailEnd/>
          </a:ln>
        </p:spPr>
        <p:txBody>
          <a:bodyPr vert="horz" wrap="square" lIns="96497" tIns="48248" rIns="96497" bIns="48248" numCol="1" anchor="b" anchorCtr="0" compatLnSpc="1">
            <a:prstTxWarp prst="textNoShape">
              <a:avLst/>
            </a:prstTxWarp>
          </a:bodyPr>
          <a:lstStyle>
            <a:lvl1pPr defTabSz="914150">
              <a:defRPr sz="1200">
                <a:latin typeface="Calibri" pitchFamily="34" charset="0"/>
              </a:defRPr>
            </a:lvl1pPr>
          </a:lstStyle>
          <a:p>
            <a:endParaRPr lang="en-US" dirty="0"/>
          </a:p>
        </p:txBody>
      </p:sp>
      <p:sp>
        <p:nvSpPr>
          <p:cNvPr id="7" name="Slide Number Placeholder 6"/>
          <p:cNvSpPr>
            <a:spLocks noGrp="1"/>
          </p:cNvSpPr>
          <p:nvPr>
            <p:ph type="sldNum" sz="quarter" idx="5"/>
          </p:nvPr>
        </p:nvSpPr>
        <p:spPr bwMode="auto">
          <a:xfrm>
            <a:off x="4143587" y="9119474"/>
            <a:ext cx="3169921" cy="480060"/>
          </a:xfrm>
          <a:prstGeom prst="rect">
            <a:avLst/>
          </a:prstGeom>
          <a:noFill/>
          <a:ln w="9525">
            <a:noFill/>
            <a:miter lim="800000"/>
            <a:headEnd/>
            <a:tailEnd/>
          </a:ln>
        </p:spPr>
        <p:txBody>
          <a:bodyPr vert="horz" wrap="square" lIns="96497" tIns="48248" rIns="96497" bIns="48248" numCol="1" anchor="b" anchorCtr="0" compatLnSpc="1">
            <a:prstTxWarp prst="textNoShape">
              <a:avLst/>
            </a:prstTxWarp>
          </a:bodyPr>
          <a:lstStyle>
            <a:lvl1pPr algn="r" defTabSz="914150">
              <a:defRPr sz="1200">
                <a:latin typeface="Calibri" pitchFamily="34" charset="0"/>
              </a:defRPr>
            </a:lvl1pPr>
          </a:lstStyle>
          <a:p>
            <a:fld id="{E14177B5-402C-45CC-87E3-90DD0E86833B}" type="slidenum">
              <a:rPr lang="en-US"/>
              <a:pPr/>
              <a:t>‹#›</a:t>
            </a:fld>
            <a:endParaRPr lang="en-US" dirty="0"/>
          </a:p>
        </p:txBody>
      </p:sp>
    </p:spTree>
    <p:extLst>
      <p:ext uri="{BB962C8B-B14F-4D97-AF65-F5344CB8AC3E}">
        <p14:creationId xmlns:p14="http://schemas.microsoft.com/office/powerpoint/2010/main" val="14478084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 https://www.houstonpublicmedia.org/articles/news/2018/03/14/273286/fort-bend-county-reports-harvey-destroyed-or-damaged-6800-homes/ </a:t>
            </a:r>
          </a:p>
        </p:txBody>
      </p:sp>
      <p:sp>
        <p:nvSpPr>
          <p:cNvPr id="4" name="Slide Number Placeholder 3"/>
          <p:cNvSpPr>
            <a:spLocks noGrp="1"/>
          </p:cNvSpPr>
          <p:nvPr>
            <p:ph type="sldNum" sz="quarter" idx="5"/>
          </p:nvPr>
        </p:nvSpPr>
        <p:spPr/>
        <p:txBody>
          <a:bodyPr/>
          <a:lstStyle/>
          <a:p>
            <a:fld id="{F6DE8F2A-B3D4-43F2-B39B-CD77F64A1950}" type="slidenum">
              <a:rPr lang="en-US" noProof="0" smtClean="0"/>
              <a:t>1</a:t>
            </a:fld>
            <a:endParaRPr lang="en-US" noProof="0" dirty="0"/>
          </a:p>
        </p:txBody>
      </p:sp>
    </p:spTree>
    <p:extLst>
      <p:ext uri="{BB962C8B-B14F-4D97-AF65-F5344CB8AC3E}">
        <p14:creationId xmlns:p14="http://schemas.microsoft.com/office/powerpoint/2010/main" val="315000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an easy interface to add or delete or modify projects</a:t>
            </a:r>
          </a:p>
          <a:p>
            <a:r>
              <a:rPr lang="en-US" dirty="0"/>
              <a:t>It tracks progress and implementation</a:t>
            </a:r>
          </a:p>
          <a:p>
            <a:r>
              <a:rPr lang="en-US" dirty="0"/>
              <a:t>And importantly supports increase in grant funding of projects by accessibility to the range of projects on a municipal and county level.</a:t>
            </a:r>
          </a:p>
          <a:p>
            <a:endParaRPr lang="en-US" dirty="0"/>
          </a:p>
          <a:p>
            <a:r>
              <a:rPr lang="en-US" dirty="0"/>
              <a:t>It will also help with CRS annual reporting for those communities that are in the CRS program</a:t>
            </a:r>
          </a:p>
          <a:p>
            <a:endParaRPr lang="en-US" dirty="0"/>
          </a:p>
        </p:txBody>
      </p:sp>
      <p:sp>
        <p:nvSpPr>
          <p:cNvPr id="4" name="Slide Number Placeholder 3"/>
          <p:cNvSpPr>
            <a:spLocks noGrp="1"/>
          </p:cNvSpPr>
          <p:nvPr>
            <p:ph type="sldNum" sz="quarter" idx="5"/>
          </p:nvPr>
        </p:nvSpPr>
        <p:spPr/>
        <p:txBody>
          <a:bodyPr/>
          <a:lstStyle/>
          <a:p>
            <a:pPr>
              <a:defRPr/>
            </a:pPr>
            <a:fld id="{68502545-F5C8-4DBA-BD29-20983618CA46}" type="slidenum">
              <a:rPr lang="en-US" smtClean="0"/>
              <a:pPr>
                <a:defRPr/>
              </a:pPr>
              <a:t>11</a:t>
            </a:fld>
            <a:endParaRPr lang="en-US" dirty="0"/>
          </a:p>
        </p:txBody>
      </p:sp>
    </p:spTree>
    <p:extLst>
      <p:ext uri="{BB962C8B-B14F-4D97-AF65-F5344CB8AC3E}">
        <p14:creationId xmlns:p14="http://schemas.microsoft.com/office/powerpoint/2010/main" val="1019627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Today, we are going over the mitigation strategy portion of the plan and how to develop mitigation actions for your community.</a:t>
            </a:r>
          </a:p>
          <a:p>
            <a:pPr marL="171450" indent="-171450">
              <a:buFont typeface="Arial" panose="020B0604020202020204" pitchFamily="34" charset="0"/>
              <a:buChar char="•"/>
            </a:pPr>
            <a:r>
              <a:rPr lang="en-US" dirty="0"/>
              <a:t>FEMA refers to the mitigation strategy as the heart of the mitigation plan – the strategy serves as the long-term blueprint for reducing the potential losses identified in the risk assessment.</a:t>
            </a:r>
          </a:p>
          <a:p>
            <a:pPr marL="171450" indent="-171450">
              <a:buFont typeface="Arial" panose="020B0604020202020204" pitchFamily="34" charset="0"/>
              <a:buChar char="•"/>
            </a:pPr>
            <a:r>
              <a:rPr lang="en-US" dirty="0"/>
              <a:t>The strategy describes how you will accomplish the overall purpose of the mitigation plan – you want to tie in the goals/objectives of the plan with your identified strategies/projects</a:t>
            </a:r>
          </a:p>
          <a:p>
            <a:endParaRPr lang="en-US" dirty="0"/>
          </a:p>
        </p:txBody>
      </p:sp>
      <p:sp>
        <p:nvSpPr>
          <p:cNvPr id="4" name="Slide Number Placeholder 3"/>
          <p:cNvSpPr>
            <a:spLocks noGrp="1"/>
          </p:cNvSpPr>
          <p:nvPr>
            <p:ph type="sldNum" sz="quarter" idx="5"/>
          </p:nvPr>
        </p:nvSpPr>
        <p:spPr/>
        <p:txBody>
          <a:bodyPr/>
          <a:lstStyle/>
          <a:p>
            <a:fld id="{E14177B5-402C-45CC-87E3-90DD0E86833B}" type="slidenum">
              <a:rPr lang="en-US" smtClean="0"/>
              <a:pPr/>
              <a:t>13</a:t>
            </a:fld>
            <a:endParaRPr lang="en-US" dirty="0"/>
          </a:p>
        </p:txBody>
      </p:sp>
    </p:spTree>
    <p:extLst>
      <p:ext uri="{BB962C8B-B14F-4D97-AF65-F5344CB8AC3E}">
        <p14:creationId xmlns:p14="http://schemas.microsoft.com/office/powerpoint/2010/main" val="1219524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https://forms.office.com/r/skApygNAJZ</a:t>
            </a:r>
          </a:p>
        </p:txBody>
      </p:sp>
      <p:sp>
        <p:nvSpPr>
          <p:cNvPr id="4" name="Slide Number Placeholder 3"/>
          <p:cNvSpPr>
            <a:spLocks noGrp="1"/>
          </p:cNvSpPr>
          <p:nvPr>
            <p:ph type="sldNum" sz="quarter" idx="5"/>
          </p:nvPr>
        </p:nvSpPr>
        <p:spPr/>
        <p:txBody>
          <a:bodyPr/>
          <a:lstStyle/>
          <a:p>
            <a:fld id="{2873E295-4CD1-4C30-B6A3-BA84516C601B}" type="slidenum">
              <a:rPr lang="en-US" smtClean="0"/>
              <a:t>14</a:t>
            </a:fld>
            <a:endParaRPr lang="en-US" dirty="0"/>
          </a:p>
        </p:txBody>
      </p:sp>
    </p:spTree>
    <p:extLst>
      <p:ext uri="{BB962C8B-B14F-4D97-AF65-F5344CB8AC3E}">
        <p14:creationId xmlns:p14="http://schemas.microsoft.com/office/powerpoint/2010/main" val="1917391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177B5-402C-45CC-87E3-90DD0E86833B}" type="slidenum">
              <a:rPr lang="en-US" smtClean="0"/>
              <a:pPr/>
              <a:t>16</a:t>
            </a:fld>
            <a:endParaRPr lang="en-US" dirty="0"/>
          </a:p>
        </p:txBody>
      </p:sp>
    </p:spTree>
    <p:extLst>
      <p:ext uri="{BB962C8B-B14F-4D97-AF65-F5344CB8AC3E}">
        <p14:creationId xmlns:p14="http://schemas.microsoft.com/office/powerpoint/2010/main" val="2001945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US" noProof="0" smtClean="0"/>
              <a:t>17</a:t>
            </a:fld>
            <a:endParaRPr lang="en-US" noProof="0" dirty="0"/>
          </a:p>
        </p:txBody>
      </p:sp>
    </p:spTree>
    <p:extLst>
      <p:ext uri="{BB962C8B-B14F-4D97-AF65-F5344CB8AC3E}">
        <p14:creationId xmlns:p14="http://schemas.microsoft.com/office/powerpoint/2010/main" val="239389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Today, we are going to go over the risk assessment results for each of the hazards of concern and then walk you through identifying and developing mitigation actions for your community. </a:t>
            </a:r>
          </a:p>
        </p:txBody>
      </p:sp>
      <p:sp>
        <p:nvSpPr>
          <p:cNvPr id="4" name="Slide Number Placeholder 3"/>
          <p:cNvSpPr>
            <a:spLocks noGrp="1"/>
          </p:cNvSpPr>
          <p:nvPr>
            <p:ph type="sldNum" sz="quarter" idx="5"/>
          </p:nvPr>
        </p:nvSpPr>
        <p:spPr/>
        <p:txBody>
          <a:bodyPr/>
          <a:lstStyle/>
          <a:p>
            <a:fld id="{E14177B5-402C-45CC-87E3-90DD0E86833B}" type="slidenum">
              <a:rPr lang="en-US" smtClean="0"/>
              <a:pPr/>
              <a:t>2</a:t>
            </a:fld>
            <a:endParaRPr lang="en-US" dirty="0"/>
          </a:p>
        </p:txBody>
      </p:sp>
    </p:spTree>
    <p:extLst>
      <p:ext uri="{BB962C8B-B14F-4D97-AF65-F5344CB8AC3E}">
        <p14:creationId xmlns:p14="http://schemas.microsoft.com/office/powerpoint/2010/main" val="2908121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ensure we get as much input from the municipalities as possible, we revised the schedule a little bit. This week we will be sending out the annexes to the municipalities for their review/input. They will have until June 8</a:t>
            </a:r>
            <a:r>
              <a:rPr lang="en-US" baseline="30000" dirty="0"/>
              <a:t>th</a:t>
            </a:r>
            <a:r>
              <a:rPr lang="en-US" dirty="0"/>
              <a:t> to provide us with any missing information. If we do not have anything from them by the 8</a:t>
            </a:r>
            <a:r>
              <a:rPr lang="en-US" baseline="30000" dirty="0"/>
              <a:t>th</a:t>
            </a:r>
            <a:r>
              <a:rPr lang="en-US" dirty="0"/>
              <a:t>, their annexes will be posted as-is for public review. However, they will have time to make any revisions during the public review period.</a:t>
            </a:r>
          </a:p>
          <a:p>
            <a:endParaRPr lang="en-US" dirty="0"/>
          </a:p>
          <a:p>
            <a:r>
              <a:rPr lang="en-US" dirty="0"/>
              <a:t>The plan will be posted online for 14 days and the public is encouraged to review and comment. We will provide social media tools to use when posting.</a:t>
            </a:r>
          </a:p>
          <a:p>
            <a:endParaRPr lang="en-US" dirty="0"/>
          </a:p>
          <a:p>
            <a:r>
              <a:rPr lang="en-US" dirty="0"/>
              <a:t>We need to schedule our last meeting – draft plan presentation – does June 27</a:t>
            </a:r>
            <a:r>
              <a:rPr lang="en-US" baseline="30000" dirty="0"/>
              <a:t>th</a:t>
            </a:r>
            <a:r>
              <a:rPr lang="en-US" dirty="0"/>
              <a:t> work? </a:t>
            </a:r>
          </a:p>
        </p:txBody>
      </p:sp>
      <p:sp>
        <p:nvSpPr>
          <p:cNvPr id="4" name="Slide Number Placeholder 3"/>
          <p:cNvSpPr>
            <a:spLocks noGrp="1"/>
          </p:cNvSpPr>
          <p:nvPr>
            <p:ph type="sldNum" sz="quarter" idx="5"/>
          </p:nvPr>
        </p:nvSpPr>
        <p:spPr/>
        <p:txBody>
          <a:bodyPr/>
          <a:lstStyle/>
          <a:p>
            <a:fld id="{E14177B5-402C-45CC-87E3-90DD0E86833B}" type="slidenum">
              <a:rPr lang="en-US" smtClean="0"/>
              <a:pPr/>
              <a:t>3</a:t>
            </a:fld>
            <a:endParaRPr lang="en-US" dirty="0"/>
          </a:p>
        </p:txBody>
      </p:sp>
    </p:spTree>
    <p:extLst>
      <p:ext uri="{BB962C8B-B14F-4D97-AF65-F5344CB8AC3E}">
        <p14:creationId xmlns:p14="http://schemas.microsoft.com/office/powerpoint/2010/main" val="142558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177B5-402C-45CC-87E3-90DD0E86833B}" type="slidenum">
              <a:rPr lang="en-US" smtClean="0"/>
              <a:pPr/>
              <a:t>4</a:t>
            </a:fld>
            <a:endParaRPr lang="en-US" dirty="0"/>
          </a:p>
        </p:txBody>
      </p:sp>
    </p:spTree>
    <p:extLst>
      <p:ext uri="{BB962C8B-B14F-4D97-AF65-F5344CB8AC3E}">
        <p14:creationId xmlns:p14="http://schemas.microsoft.com/office/powerpoint/2010/main" val="3919826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Ongoing – we will be turning off the public input surveys this week. The next survey will be posted during the public review period.</a:t>
            </a:r>
          </a:p>
        </p:txBody>
      </p:sp>
      <p:sp>
        <p:nvSpPr>
          <p:cNvPr id="4" name="Slide Number Placeholder 3"/>
          <p:cNvSpPr>
            <a:spLocks noGrp="1"/>
          </p:cNvSpPr>
          <p:nvPr>
            <p:ph type="sldNum" sz="quarter" idx="5"/>
          </p:nvPr>
        </p:nvSpPr>
        <p:spPr/>
        <p:txBody>
          <a:bodyPr/>
          <a:lstStyle/>
          <a:p>
            <a:fld id="{E14177B5-402C-45CC-87E3-90DD0E86833B}" type="slidenum">
              <a:rPr lang="en-US" smtClean="0"/>
              <a:pPr/>
              <a:t>5</a:t>
            </a:fld>
            <a:endParaRPr lang="en-US" dirty="0"/>
          </a:p>
        </p:txBody>
      </p:sp>
    </p:spTree>
    <p:extLst>
      <p:ext uri="{BB962C8B-B14F-4D97-AF65-F5344CB8AC3E}">
        <p14:creationId xmlns:p14="http://schemas.microsoft.com/office/powerpoint/2010/main" val="4243149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HMP is a living document, we need to show how we will keep the plan current and up-to-date.  Section 7 describes how we will do this over the next five years</a:t>
            </a:r>
          </a:p>
          <a:p>
            <a:r>
              <a:rPr lang="en-US" dirty="0"/>
              <a:t>Plan maintenance is the process the planning team establishes to track the plan’s implementation progress and to inform the plan update. The plan must include a description of the method and schedule for monitoring, evaluating, and updating it within a 5-year cycle.</a:t>
            </a:r>
          </a:p>
          <a:p>
            <a:endParaRPr lang="en-US" dirty="0"/>
          </a:p>
          <a:p>
            <a:r>
              <a:rPr lang="en-US" dirty="0"/>
              <a:t>Today, we need to determine how often the County will meet to monitor, evaluate, update, and implement the 2023 HMP.</a:t>
            </a:r>
          </a:p>
        </p:txBody>
      </p:sp>
      <p:sp>
        <p:nvSpPr>
          <p:cNvPr id="4" name="Slide Number Placeholder 3"/>
          <p:cNvSpPr>
            <a:spLocks noGrp="1"/>
          </p:cNvSpPr>
          <p:nvPr>
            <p:ph type="sldNum" sz="quarter" idx="5"/>
          </p:nvPr>
        </p:nvSpPr>
        <p:spPr/>
        <p:txBody>
          <a:bodyPr/>
          <a:lstStyle/>
          <a:p>
            <a:fld id="{E14177B5-402C-45CC-87E3-90DD0E86833B}" type="slidenum">
              <a:rPr lang="en-US" smtClean="0"/>
              <a:pPr/>
              <a:t>6</a:t>
            </a:fld>
            <a:endParaRPr lang="en-US" dirty="0"/>
          </a:p>
        </p:txBody>
      </p:sp>
    </p:spTree>
    <p:extLst>
      <p:ext uri="{BB962C8B-B14F-4D97-AF65-F5344CB8AC3E}">
        <p14:creationId xmlns:p14="http://schemas.microsoft.com/office/powerpoint/2010/main" val="2426202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This section details the formal process that will ensure that the HMP remains an active and relevant document and that the Planning Partnership maintains their eligibility for applicable funding sources. The plan maintenance process includes a schedule for monitoring and evaluating the plan annually and producing an updated plan every five years. In addition, this section describes how public participation will be integrated throughout the plan maintenance and implementation process. It explains how the mitigation strategies outlined in this plan update will be incorporated into existing planning mechanisms and programs, such as comprehensive land use planning processes, capital improvement planning, and building code enforcement and implementation.</a:t>
            </a:r>
            <a:endParaRPr lang="en-US" dirty="0"/>
          </a:p>
          <a:p>
            <a:endParaRPr lang="en-US" dirty="0"/>
          </a:p>
          <a:p>
            <a:r>
              <a:rPr lang="en-US" dirty="0"/>
              <a:t>Annual maintenance and reporting is beneficial to the County and communities. We need to provide a method and schedule for keeping the plan current over the next 5 years:</a:t>
            </a:r>
          </a:p>
          <a:p>
            <a:pPr marL="171450" indent="-171450">
              <a:buFont typeface="Arial" panose="020B0604020202020204" pitchFamily="34" charset="0"/>
              <a:buChar char="•"/>
            </a:pPr>
            <a:r>
              <a:rPr lang="en-US" dirty="0"/>
              <a:t>To help with this, we will be implementing the BATool which is an online program to provide status updates on mitigation actions – progress reporting is now automated!</a:t>
            </a:r>
          </a:p>
          <a:p>
            <a:pPr marL="171450" indent="-171450">
              <a:buFont typeface="Arial" panose="020B0604020202020204" pitchFamily="34" charset="0"/>
              <a:buChar char="•"/>
            </a:pPr>
            <a:r>
              <a:rPr lang="en-US" dirty="0"/>
              <a:t>It keeps the plan dynamic and allows everyone to monitor change</a:t>
            </a:r>
          </a:p>
          <a:p>
            <a:pPr marL="171450" indent="-171450">
              <a:buFont typeface="Arial" panose="020B0604020202020204" pitchFamily="34" charset="0"/>
              <a:buChar char="•"/>
            </a:pPr>
            <a:r>
              <a:rPr lang="en-US" dirty="0"/>
              <a:t>It provides an opportunity for grant coordination – you can look at the mitigation actions and identify funding options to go over after (e.g., BRIC and FMA)</a:t>
            </a:r>
          </a:p>
          <a:p>
            <a:pPr marL="171450" indent="-171450">
              <a:buFont typeface="Arial" panose="020B0604020202020204" pitchFamily="34" charset="0"/>
              <a:buChar char="•"/>
            </a:pPr>
            <a:r>
              <a:rPr lang="en-US" dirty="0"/>
              <a:t>It keeps coordination going – people involved now will be involved throughout the next five years</a:t>
            </a:r>
          </a:p>
          <a:p>
            <a:endParaRPr lang="en-US" dirty="0"/>
          </a:p>
          <a:p>
            <a:r>
              <a:rPr lang="en-US" dirty="0"/>
              <a:t>As part of the plan maintenance, we need to identify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Who is the HMP Coordinator for the County? They will be responsible for submitting the annual report form to submit to the State and FEMA and coordinating the review meetings.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often will they be meeting each year to discuss the HMP? This can be a formal meeting or a quick conference call. Typically, it’s annually, however, some counties choose to meet quarterly or twice a year.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r>
              <a:rPr lang="en-US" dirty="0"/>
              <a:t>Integration – We need to include the process in which each participate will integrate the requirements of the HMP into other planning mechanisms. </a:t>
            </a:r>
          </a:p>
          <a:p>
            <a:pPr marL="171450" indent="-171450">
              <a:buFont typeface="Arial" panose="020B0604020202020204" pitchFamily="34" charset="0"/>
              <a:buChar char="•"/>
            </a:pPr>
            <a:r>
              <a:rPr lang="en-US" dirty="0"/>
              <a:t>Integrate means including hazard mitigation principles, vulnerability information and mitigation actions into other existing community planning to leverage activities that have co-benefits, reduce risk and increase resilience </a:t>
            </a:r>
          </a:p>
          <a:p>
            <a:pPr marL="171450" indent="-171450">
              <a:buFont typeface="Arial" panose="020B0604020202020204" pitchFamily="34" charset="0"/>
              <a:buChar char="•"/>
            </a:pPr>
            <a:r>
              <a:rPr lang="en-US" dirty="0"/>
              <a:t>We will provide a framework to integrate the HMP into plans, codes, etc. like emergency operations plans, training/exercise programs, master/comprehensive plans, debris management plans, capital improvement programs, annual budgets, etc.  We have resources municipalities can use to help with integration including a safe growth worksheet.</a:t>
            </a:r>
          </a:p>
          <a:p>
            <a:pPr marL="171450" indent="-171450">
              <a:buFont typeface="Arial" panose="020B0604020202020204" pitchFamily="34" charset="0"/>
              <a:buChar char="•"/>
            </a:pPr>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Public involvement – we need to include how each participant will continue public participation over the next 5 years - the County will need to continue involving the public throughout the 5-year cycle of the HMP. This can be done through the HMP website, the County’s website, and the municipal websites. They can provide a copy of the annual report – providing a general overview of the HMP and progress made on the actions </a:t>
            </a:r>
            <a:endParaRPr lang="en-US" dirty="0"/>
          </a:p>
        </p:txBody>
      </p:sp>
      <p:sp>
        <p:nvSpPr>
          <p:cNvPr id="4" name="Slide Number Placeholder 3"/>
          <p:cNvSpPr>
            <a:spLocks noGrp="1"/>
          </p:cNvSpPr>
          <p:nvPr>
            <p:ph type="sldNum" sz="quarter" idx="5"/>
          </p:nvPr>
        </p:nvSpPr>
        <p:spPr/>
        <p:txBody>
          <a:bodyPr/>
          <a:lstStyle/>
          <a:p>
            <a:pPr>
              <a:defRPr/>
            </a:pPr>
            <a:fld id="{68502545-F5C8-4DBA-BD29-20983618CA46}" type="slidenum">
              <a:rPr lang="en-US" smtClean="0"/>
              <a:pPr>
                <a:defRPr/>
              </a:pPr>
              <a:t>7</a:t>
            </a:fld>
            <a:endParaRPr lang="en-US" dirty="0"/>
          </a:p>
        </p:txBody>
      </p:sp>
    </p:spTree>
    <p:extLst>
      <p:ext uri="{BB962C8B-B14F-4D97-AF65-F5344CB8AC3E}">
        <p14:creationId xmlns:p14="http://schemas.microsoft.com/office/powerpoint/2010/main" val="78395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general outline for plan maintenance. Month 1 in 2023 starts when FEMA approves the plan.</a:t>
            </a:r>
          </a:p>
          <a:p>
            <a:r>
              <a:rPr lang="en-US" dirty="0"/>
              <a:t>We will be using the BATool to send out reminders each year (or however frequently you choose) to remind you to log in and provide an update on your mitigation actions. Emails typically go out 60 days, 30 days, 15 days, 7 days, and 1 day prior to the review cycle (which will be the date the HMP receives APA)</a:t>
            </a:r>
          </a:p>
          <a:p>
            <a:endParaRPr lang="en-US" dirty="0"/>
          </a:p>
          <a:p>
            <a:r>
              <a:rPr lang="en-US" dirty="0"/>
              <a:t>Right now, we are including the BATool for the first year with our contract to update the HMP. The County can choose to extend the BATool service for the life cycle of the 2023 plan. This will make the next update a little easier because the status of mitigation actions will already by done!</a:t>
            </a:r>
          </a:p>
        </p:txBody>
      </p:sp>
      <p:sp>
        <p:nvSpPr>
          <p:cNvPr id="4" name="Slide Number Placeholder 3"/>
          <p:cNvSpPr>
            <a:spLocks noGrp="1"/>
          </p:cNvSpPr>
          <p:nvPr>
            <p:ph type="sldNum" sz="quarter" idx="5"/>
          </p:nvPr>
        </p:nvSpPr>
        <p:spPr/>
        <p:txBody>
          <a:bodyPr/>
          <a:lstStyle/>
          <a:p>
            <a:fld id="{2873E295-4CD1-4C30-B6A3-BA84516C601B}" type="slidenum">
              <a:rPr lang="en-US" smtClean="0"/>
              <a:t>9</a:t>
            </a:fld>
            <a:endParaRPr lang="en-US" dirty="0"/>
          </a:p>
        </p:txBody>
      </p:sp>
    </p:spTree>
    <p:extLst>
      <p:ext uri="{BB962C8B-B14F-4D97-AF65-F5344CB8AC3E}">
        <p14:creationId xmlns:p14="http://schemas.microsoft.com/office/powerpoint/2010/main" val="511140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we using it?</a:t>
            </a:r>
          </a:p>
          <a:p>
            <a:pPr marL="171450" indent="-171450">
              <a:buFont typeface="Arial" panose="020B0604020202020204" pitchFamily="34" charset="0"/>
              <a:buChar char="•"/>
            </a:pPr>
            <a:r>
              <a:rPr lang="en-US" dirty="0"/>
              <a:t>Manages Projects Across your HMP</a:t>
            </a:r>
          </a:p>
          <a:p>
            <a:pPr marL="171450" indent="-171450">
              <a:buFont typeface="Arial" panose="020B0604020202020204" pitchFamily="34" charset="0"/>
              <a:buChar char="•"/>
            </a:pPr>
            <a:r>
              <a:rPr lang="en-US" dirty="0"/>
              <a:t>Automated Reminders</a:t>
            </a:r>
          </a:p>
          <a:p>
            <a:pPr marL="628650" lvl="1" indent="-171450">
              <a:buFont typeface="Arial" panose="020B0604020202020204" pitchFamily="34" charset="0"/>
              <a:buChar char="•"/>
            </a:pPr>
            <a:r>
              <a:rPr lang="en-US" dirty="0"/>
              <a:t>Automated email reminders are sent to motivate staff to review progress, identify obstacles, and complete projects. </a:t>
            </a:r>
          </a:p>
          <a:p>
            <a:pPr marL="171450" lvl="0" indent="-171450">
              <a:buFont typeface="Arial" panose="020B0604020202020204" pitchFamily="34" charset="0"/>
              <a:buChar char="•"/>
            </a:pPr>
            <a:r>
              <a:rPr lang="en-US" dirty="0"/>
              <a:t>Frequent Reviews Leads to Implementation</a:t>
            </a:r>
          </a:p>
          <a:p>
            <a:pPr marL="628650" lvl="1" indent="-171450">
              <a:buFont typeface="Arial" panose="020B0604020202020204" pitchFamily="34" charset="0"/>
              <a:buChar char="•"/>
            </a:pPr>
            <a:r>
              <a:rPr lang="en-US" dirty="0"/>
              <a:t>Reviewing project status is quick and easy. Frequent reviews leads to increased conversations about mitigation and resilience and ultimately increased project implementation.</a:t>
            </a:r>
          </a:p>
          <a:p>
            <a:pPr marL="171450" indent="-171450">
              <a:buFont typeface="Arial" panose="020B0604020202020204" pitchFamily="34" charset="0"/>
              <a:buChar char="•"/>
            </a:pPr>
            <a:r>
              <a:rPr lang="en-US" dirty="0"/>
              <a:t>Helps Position for Funding</a:t>
            </a:r>
          </a:p>
          <a:p>
            <a:pPr marL="628650" lvl="1" indent="-171450">
              <a:buFont typeface="Arial" panose="020B0604020202020204" pitchFamily="34" charset="0"/>
              <a:buChar char="•"/>
            </a:pPr>
            <a:r>
              <a:rPr lang="en-US" dirty="0"/>
              <a:t>Projects can be queried (e.g., key word, hazard, project type) to identify projects that align with new notices of funding opportunities.</a:t>
            </a:r>
          </a:p>
          <a:p>
            <a:pPr marL="171450" indent="-171450">
              <a:buFont typeface="Arial" panose="020B0604020202020204" pitchFamily="34" charset="0"/>
              <a:buChar char="•"/>
            </a:pPr>
            <a:r>
              <a:rPr lang="en-US" dirty="0"/>
              <a:t>Scheduled Reporting</a:t>
            </a:r>
          </a:p>
          <a:p>
            <a:pPr marL="628650" lvl="1" indent="-171450">
              <a:buFont typeface="Arial" panose="020B0604020202020204" pitchFamily="34" charset="0"/>
              <a:buChar char="•"/>
            </a:pPr>
            <a:r>
              <a:rPr lang="en-US" dirty="0"/>
              <a:t>Reports are scheduled and emailed to the points of contact to assist with required maintenance reporting (i.e., mitigation and CRS).</a:t>
            </a:r>
          </a:p>
        </p:txBody>
      </p:sp>
      <p:sp>
        <p:nvSpPr>
          <p:cNvPr id="4" name="Slide Number Placeholder 3"/>
          <p:cNvSpPr>
            <a:spLocks noGrp="1"/>
          </p:cNvSpPr>
          <p:nvPr>
            <p:ph type="sldNum" sz="quarter" idx="5"/>
          </p:nvPr>
        </p:nvSpPr>
        <p:spPr/>
        <p:txBody>
          <a:bodyPr/>
          <a:lstStyle/>
          <a:p>
            <a:pPr>
              <a:defRPr/>
            </a:pPr>
            <a:fld id="{68502545-F5C8-4DBA-BD29-20983618CA46}" type="slidenum">
              <a:rPr lang="en-US" smtClean="0"/>
              <a:pPr>
                <a:defRPr/>
              </a:pPr>
              <a:t>10</a:t>
            </a:fld>
            <a:endParaRPr lang="en-US" dirty="0"/>
          </a:p>
        </p:txBody>
      </p:sp>
    </p:spTree>
    <p:extLst>
      <p:ext uri="{BB962C8B-B14F-4D97-AF65-F5344CB8AC3E}">
        <p14:creationId xmlns:p14="http://schemas.microsoft.com/office/powerpoint/2010/main" val="2543702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Presentation Cover - Default">
    <p:spTree>
      <p:nvGrpSpPr>
        <p:cNvPr id="1" name=""/>
        <p:cNvGrpSpPr/>
        <p:nvPr/>
      </p:nvGrpSpPr>
      <p:grpSpPr>
        <a:xfrm>
          <a:off x="0" y="0"/>
          <a:ext cx="0" cy="0"/>
          <a:chOff x="0" y="0"/>
          <a:chExt cx="0" cy="0"/>
        </a:xfrm>
      </p:grpSpPr>
      <p:pic>
        <p:nvPicPr>
          <p:cNvPr id="11" name="Background Image" descr="This background contains multiple images in rounded diamond settings, occupying the left-hand half of the page. The largest and most central is an images of windmills at sunset, diminishing toward the horizon. To the upper right, a woman in an orange safety vest with a clipboard documents stream conditions. Below her, a young boy catches a stream of falling water in his hands.  Below and to the left of him, there is an image of a mossy creek, banked by lush green trees, backlit by streams of sunlight. To the left of that, partially obscured, is an image of stream within a city landscape, disappearing into the horizon, flanked by tree-lined walks on both sides and, further in the distance, tall buildings with glass windows paralleling the stream. The remainder of the background is a mosaic of rounded rectangles in various sizes and various shades of grey.">
            <a:extLst>
              <a:ext uri="{FF2B5EF4-FFF2-40B4-BE49-F238E27FC236}">
                <a16:creationId xmlns:a16="http://schemas.microsoft.com/office/drawing/2014/main" id="{4A38C283-B392-4AC9-A29F-B79356231E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555" y="0"/>
            <a:ext cx="12192000" cy="6858000"/>
          </a:xfrm>
          <a:prstGeom prst="rect">
            <a:avLst/>
          </a:prstGeom>
        </p:spPr>
      </p:pic>
      <p:pic>
        <p:nvPicPr>
          <p:cNvPr id="14" name="Tetra Tech Logo" descr="This is a logo for the engineering firm Tetra Tech. It consists of a blue rectangle with rounded edges containing a blue uppercase T and a blue lowercase t in block font on a white background. To the right, the words &quot;Tetra Tech&quot; appear in block font as well.">
            <a:extLst>
              <a:ext uri="{FF2B5EF4-FFF2-40B4-BE49-F238E27FC236}">
                <a16:creationId xmlns:a16="http://schemas.microsoft.com/office/drawing/2014/main" id="{D2436455-0872-44C6-9D55-F879BA3450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5136" y="1009131"/>
            <a:ext cx="2133600" cy="561474"/>
          </a:xfrm>
          <a:prstGeom prst="rect">
            <a:avLst/>
          </a:prstGeom>
        </p:spPr>
      </p:pic>
      <p:sp>
        <p:nvSpPr>
          <p:cNvPr id="2" name="Title Placeholder">
            <a:extLst>
              <a:ext uri="{FF2B5EF4-FFF2-40B4-BE49-F238E27FC236}">
                <a16:creationId xmlns:a16="http://schemas.microsoft.com/office/drawing/2014/main" id="{A6DAD5F0-67C6-4AAA-8552-33120A3E662A}"/>
              </a:ext>
            </a:extLst>
          </p:cNvPr>
          <p:cNvSpPr>
            <a:spLocks noGrp="1"/>
          </p:cNvSpPr>
          <p:nvPr>
            <p:ph type="title" hasCustomPrompt="1"/>
          </p:nvPr>
        </p:nvSpPr>
        <p:spPr>
          <a:xfrm>
            <a:off x="6629400" y="2057400"/>
            <a:ext cx="5029200" cy="1828800"/>
          </a:xfrm>
        </p:spPr>
        <p:txBody>
          <a:bodyPr>
            <a:normAutofit/>
          </a:bodyPr>
          <a:lstStyle>
            <a:lvl1pPr>
              <a:defRPr sz="4400">
                <a:solidFill>
                  <a:schemeClr val="tx1"/>
                </a:solidFill>
                <a:latin typeface="+mn-lt"/>
              </a:defRPr>
            </a:lvl1pPr>
          </a:lstStyle>
          <a:p>
            <a:r>
              <a:rPr lang="en-US" dirty="0"/>
              <a:t>Title / Project</a:t>
            </a:r>
          </a:p>
        </p:txBody>
      </p:sp>
      <p:sp>
        <p:nvSpPr>
          <p:cNvPr id="8" name="Text Placeholder: Presenter">
            <a:extLst>
              <a:ext uri="{FF2B5EF4-FFF2-40B4-BE49-F238E27FC236}">
                <a16:creationId xmlns:a16="http://schemas.microsoft.com/office/drawing/2014/main" id="{1402F3D0-DFEA-49F6-8194-E82D532DFE70}"/>
              </a:ext>
            </a:extLst>
          </p:cNvPr>
          <p:cNvSpPr>
            <a:spLocks noGrp="1"/>
          </p:cNvSpPr>
          <p:nvPr>
            <p:ph type="body" sz="quarter" idx="15" hasCustomPrompt="1"/>
          </p:nvPr>
        </p:nvSpPr>
        <p:spPr>
          <a:xfrm>
            <a:off x="6629400" y="4114800"/>
            <a:ext cx="5029200" cy="457200"/>
          </a:xfrm>
          <a:prstGeom prst="rect">
            <a:avLst/>
          </a:prstGeom>
        </p:spPr>
        <p:txBody>
          <a:bodyPr>
            <a:noAutofit/>
          </a:bodyPr>
          <a:lstStyle>
            <a:lvl1pPr marL="91440" indent="0">
              <a:buNone/>
              <a:defRPr sz="1800" b="1">
                <a:solidFill>
                  <a:schemeClr val="tx1"/>
                </a:solidFill>
                <a:latin typeface="+mn-lt"/>
                <a:ea typeface="Source Sans Pro Semibold" panose="020B0603030403020204" pitchFamily="34" charset="0"/>
              </a:defRPr>
            </a:lvl1pPr>
          </a:lstStyle>
          <a:p>
            <a:pPr lvl="0"/>
            <a:r>
              <a:rPr lang="en-US" dirty="0"/>
              <a:t>Presenter(s)</a:t>
            </a:r>
          </a:p>
          <a:p>
            <a:pPr lvl="0"/>
            <a:endParaRPr lang="en-US" dirty="0"/>
          </a:p>
        </p:txBody>
      </p:sp>
      <p:sp>
        <p:nvSpPr>
          <p:cNvPr id="10" name="Text Placeholder: Title / Date">
            <a:extLst>
              <a:ext uri="{FF2B5EF4-FFF2-40B4-BE49-F238E27FC236}">
                <a16:creationId xmlns:a16="http://schemas.microsoft.com/office/drawing/2014/main" id="{2CCB0CF7-687B-4926-A324-4380AE554746}"/>
              </a:ext>
            </a:extLst>
          </p:cNvPr>
          <p:cNvSpPr>
            <a:spLocks noGrp="1"/>
          </p:cNvSpPr>
          <p:nvPr>
            <p:ph type="body" sz="quarter" idx="14" hasCustomPrompt="1"/>
          </p:nvPr>
        </p:nvSpPr>
        <p:spPr>
          <a:xfrm>
            <a:off x="6629400" y="4572000"/>
            <a:ext cx="5029200" cy="457200"/>
          </a:xfrm>
          <a:prstGeom prst="rect">
            <a:avLst/>
          </a:prstGeom>
        </p:spPr>
        <p:txBody>
          <a:bodyPr>
            <a:normAutofit/>
          </a:bodyPr>
          <a:lstStyle>
            <a:lvl1pPr marL="91440" indent="0">
              <a:buNone/>
              <a:defRPr sz="1400" b="0">
                <a:solidFill>
                  <a:schemeClr val="tx1"/>
                </a:solidFill>
                <a:latin typeface="+mj-lt"/>
                <a:ea typeface="Source Sans Pro Semibold" panose="020B0603030403020204" pitchFamily="34" charset="0"/>
              </a:defRPr>
            </a:lvl1pPr>
          </a:lstStyle>
          <a:p>
            <a:pPr lvl="0"/>
            <a:r>
              <a:rPr lang="en-US" dirty="0"/>
              <a:t>Date and/or Presenter’s Title</a:t>
            </a:r>
          </a:p>
        </p:txBody>
      </p:sp>
      <p:sp>
        <p:nvSpPr>
          <p:cNvPr id="12" name="Blue Footer Bar" descr="This is a blue footer bar">
            <a:extLst>
              <a:ext uri="{FF2B5EF4-FFF2-40B4-BE49-F238E27FC236}">
                <a16:creationId xmlns:a16="http://schemas.microsoft.com/office/drawing/2014/main" id="{F799054C-583D-4607-A691-7166D4F8423C}"/>
              </a:ext>
            </a:extLst>
          </p:cNvPr>
          <p:cNvSpPr/>
          <p:nvPr/>
        </p:nvSpPr>
        <p:spPr>
          <a:xfrm>
            <a:off x="0" y="6324599"/>
            <a:ext cx="12192000" cy="533401"/>
          </a:xfrm>
          <a:prstGeom prst="rect">
            <a:avLst/>
          </a:prstGeom>
          <a:gradFill>
            <a:gsLst>
              <a:gs pos="25000">
                <a:srgbClr val="00234E"/>
              </a:gs>
              <a:gs pos="100000">
                <a:srgbClr val="003478"/>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Tagline: Leading with Science" descr="This image contains a Tetra Tech tagline: &quot;Leading with Science.&quot;">
            <a:extLst>
              <a:ext uri="{FF2B5EF4-FFF2-40B4-BE49-F238E27FC236}">
                <a16:creationId xmlns:a16="http://schemas.microsoft.com/office/drawing/2014/main" id="{28F843FD-786B-4D65-A457-9283DBC985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9800" y="6492875"/>
            <a:ext cx="1526542" cy="165295"/>
          </a:xfrm>
          <a:prstGeom prst="rect">
            <a:avLst/>
          </a:prstGeom>
        </p:spPr>
      </p:pic>
    </p:spTree>
    <p:extLst>
      <p:ext uri="{BB962C8B-B14F-4D97-AF65-F5344CB8AC3E}">
        <p14:creationId xmlns:p14="http://schemas.microsoft.com/office/powerpoint/2010/main" val="1286898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Layout with Image - Option 1">
    <p:spTree>
      <p:nvGrpSpPr>
        <p:cNvPr id="1" name=""/>
        <p:cNvGrpSpPr/>
        <p:nvPr/>
      </p:nvGrpSpPr>
      <p:grpSpPr>
        <a:xfrm>
          <a:off x="0" y="0"/>
          <a:ext cx="0" cy="0"/>
          <a:chOff x="0" y="0"/>
          <a:chExt cx="0" cy="0"/>
        </a:xfrm>
      </p:grpSpPr>
      <p:sp>
        <p:nvSpPr>
          <p:cNvPr id="8" name="Title Placeholder"/>
          <p:cNvSpPr>
            <a:spLocks noGrp="1"/>
          </p:cNvSpPr>
          <p:nvPr>
            <p:ph type="title" hasCustomPrompt="1"/>
          </p:nvPr>
        </p:nvSpPr>
        <p:spPr>
          <a:xfrm>
            <a:off x="609600" y="274638"/>
            <a:ext cx="9144000" cy="868362"/>
          </a:xfrm>
          <a:prstGeom prst="rect">
            <a:avLst/>
          </a:prstGeom>
        </p:spPr>
        <p:txBody>
          <a:bodyPr anchor="ctr"/>
          <a:lstStyle>
            <a:lvl1pPr>
              <a:defRPr/>
            </a:lvl1pPr>
          </a:lstStyle>
          <a:p>
            <a:r>
              <a:rPr lang="en-US" dirty="0"/>
              <a:t>Click to add title</a:t>
            </a:r>
          </a:p>
        </p:txBody>
      </p:sp>
      <p:sp>
        <p:nvSpPr>
          <p:cNvPr id="5" name="Content Placeholder: Left 3/4"/>
          <p:cNvSpPr>
            <a:spLocks noGrp="1"/>
          </p:cNvSpPr>
          <p:nvPr>
            <p:ph idx="11" hasCustomPrompt="1"/>
          </p:nvPr>
        </p:nvSpPr>
        <p:spPr>
          <a:xfrm>
            <a:off x="609601" y="1371600"/>
            <a:ext cx="6172199" cy="4648199"/>
          </a:xfrm>
          <a:prstGeom prst="rect">
            <a:avLst/>
          </a:prstGeom>
        </p:spPr>
        <p:txBody>
          <a:bodyPr/>
          <a:lstStyle>
            <a:lvl1pPr>
              <a:spcAft>
                <a:spcPts val="0"/>
              </a:spcAft>
              <a:defRPr>
                <a:solidFill>
                  <a:schemeClr val="tx1"/>
                </a:solidFill>
              </a:defRPr>
            </a:lvl1pPr>
            <a:lvl2pPr>
              <a:spcBef>
                <a:spcPts val="500"/>
              </a:spcBef>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Right">
            <a:extLst>
              <a:ext uri="{FF2B5EF4-FFF2-40B4-BE49-F238E27FC236}">
                <a16:creationId xmlns:a16="http://schemas.microsoft.com/office/drawing/2014/main" id="{2F96D6FE-3BC9-4EF4-8A98-53346A9DC552}"/>
              </a:ext>
            </a:extLst>
          </p:cNvPr>
          <p:cNvSpPr>
            <a:spLocks noGrp="1"/>
          </p:cNvSpPr>
          <p:nvPr>
            <p:ph type="pic" sz="quarter" idx="12" hasCustomPrompt="1"/>
          </p:nvPr>
        </p:nvSpPr>
        <p:spPr>
          <a:xfrm>
            <a:off x="7388352" y="1371600"/>
            <a:ext cx="4800600" cy="3200400"/>
          </a:xfrm>
          <a:prstGeom prst="snipRoundRect">
            <a:avLst>
              <a:gd name="adj1" fmla="val 3860"/>
              <a:gd name="adj2" fmla="val 0"/>
            </a:avLst>
          </a:prstGeom>
          <a:solidFill>
            <a:schemeClr val="tx2"/>
          </a:solidFill>
        </p:spPr>
        <p:txBody>
          <a:bodyPr/>
          <a:lstStyle>
            <a:lvl1pPr marL="0" indent="0">
              <a:buNone/>
              <a:defRPr/>
            </a:lvl1pPr>
          </a:lstStyle>
          <a:p>
            <a:r>
              <a:rPr lang="en-US" dirty="0"/>
              <a:t> </a:t>
            </a:r>
          </a:p>
        </p:txBody>
      </p:sp>
      <p:sp>
        <p:nvSpPr>
          <p:cNvPr id="10" name="Rainbow Accent Bar" descr="This decorative image is a thin accent bar with an interior network of irregular triangular facets. The triangles are colored in a ramping fashion, starting from purple on the left-hand-side and transitioning through light blue, green, light green, yellow, and finally pale orange on the right-hand-side. ">
            <a:extLst>
              <a:ext uri="{FF2B5EF4-FFF2-40B4-BE49-F238E27FC236}">
                <a16:creationId xmlns:a16="http://schemas.microsoft.com/office/drawing/2014/main" id="{1FF9FAE6-380E-4D30-A79D-C4F7763EC0D0}"/>
              </a:ext>
            </a:extLst>
          </p:cNvPr>
          <p:cNvSpPr/>
          <p:nvPr/>
        </p:nvSpPr>
        <p:spPr>
          <a:xfrm>
            <a:off x="7388352" y="4572000"/>
            <a:ext cx="4800600" cy="151539"/>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ckground: White Wipeout">
            <a:extLst>
              <a:ext uri="{FF2B5EF4-FFF2-40B4-BE49-F238E27FC236}">
                <a16:creationId xmlns:a16="http://schemas.microsoft.com/office/drawing/2014/main" id="{D4A97986-E19B-4E81-8DE5-8B91536C0687}"/>
              </a:ext>
              <a:ext uri="{C183D7F6-B498-43B3-948B-1728B52AA6E4}">
                <adec:decorative xmlns:adec="http://schemas.microsoft.com/office/drawing/2017/decorative" val="1"/>
              </a:ext>
            </a:extLst>
          </p:cNvPr>
          <p:cNvSpPr/>
          <p:nvPr/>
        </p:nvSpPr>
        <p:spPr>
          <a:xfrm>
            <a:off x="9753600" y="4953000"/>
            <a:ext cx="24384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a:extLst>
              <a:ext uri="{FF2B5EF4-FFF2-40B4-BE49-F238E27FC236}">
                <a16:creationId xmlns:a16="http://schemas.microsoft.com/office/drawing/2014/main" id="{7646BD80-FC0A-4D66-A89B-BC6486D5E009}"/>
              </a:ext>
            </a:extLst>
          </p:cNvPr>
          <p:cNvSpPr>
            <a:spLocks noGrp="1"/>
          </p:cNvSpPr>
          <p:nvPr>
            <p:ph type="sldNum" sz="quarter" idx="4"/>
          </p:nvPr>
        </p:nvSpPr>
        <p:spPr>
          <a:xfrm>
            <a:off x="11201400" y="6519672"/>
            <a:ext cx="320040" cy="320040"/>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pPr>
              <a:defRPr/>
            </a:pPr>
            <a:fld id="{8EC16C3E-254E-C04A-8A90-F3CAE37A3DAA}" type="slidenum">
              <a:rPr lang="en-US" smtClean="0"/>
              <a:pPr>
                <a:defRPr/>
              </a:pPr>
              <a:t>‹#›</a:t>
            </a:fld>
            <a:endParaRPr lang="en-US" dirty="0"/>
          </a:p>
        </p:txBody>
      </p:sp>
    </p:spTree>
    <p:extLst>
      <p:ext uri="{BB962C8B-B14F-4D97-AF65-F5344CB8AC3E}">
        <p14:creationId xmlns:p14="http://schemas.microsoft.com/office/powerpoint/2010/main" val="168092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yout with Images - Option 2">
    <p:spTree>
      <p:nvGrpSpPr>
        <p:cNvPr id="1" name=""/>
        <p:cNvGrpSpPr/>
        <p:nvPr/>
      </p:nvGrpSpPr>
      <p:grpSpPr>
        <a:xfrm>
          <a:off x="0" y="0"/>
          <a:ext cx="0" cy="0"/>
          <a:chOff x="0" y="0"/>
          <a:chExt cx="0" cy="0"/>
        </a:xfrm>
      </p:grpSpPr>
      <p:sp>
        <p:nvSpPr>
          <p:cNvPr id="11" name="Rainbow Matte">
            <a:extLst>
              <a:ext uri="{FF2B5EF4-FFF2-40B4-BE49-F238E27FC236}">
                <a16:creationId xmlns:a16="http://schemas.microsoft.com/office/drawing/2014/main" id="{CC3ADCCA-75EC-4333-9F24-AA85CD5C23C5}"/>
              </a:ext>
              <a:ext uri="{C183D7F6-B498-43B3-948B-1728B52AA6E4}">
                <adec:decorative xmlns:adec="http://schemas.microsoft.com/office/drawing/2017/decorative" val="1"/>
              </a:ext>
            </a:extLst>
          </p:cNvPr>
          <p:cNvSpPr/>
          <p:nvPr/>
        </p:nvSpPr>
        <p:spPr>
          <a:xfrm>
            <a:off x="8534401" y="1376772"/>
            <a:ext cx="3429000" cy="1436649"/>
          </a:xfrm>
          <a:prstGeom prst="roundRect">
            <a:avLst>
              <a:gd name="adj" fmla="val 3867"/>
            </a:avLst>
          </a:pr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Placeholder"/>
          <p:cNvSpPr>
            <a:spLocks noGrp="1"/>
          </p:cNvSpPr>
          <p:nvPr>
            <p:ph type="title" hasCustomPrompt="1"/>
          </p:nvPr>
        </p:nvSpPr>
        <p:spPr>
          <a:xfrm>
            <a:off x="609600" y="274638"/>
            <a:ext cx="9144000" cy="868362"/>
          </a:xfrm>
          <a:prstGeom prst="rect">
            <a:avLst/>
          </a:prstGeom>
        </p:spPr>
        <p:txBody>
          <a:bodyPr anchor="ctr"/>
          <a:lstStyle>
            <a:lvl1pPr>
              <a:defRPr/>
            </a:lvl1pPr>
          </a:lstStyle>
          <a:p>
            <a:r>
              <a:rPr lang="en-US" dirty="0"/>
              <a:t>Click to add title</a:t>
            </a:r>
          </a:p>
        </p:txBody>
      </p:sp>
      <p:sp>
        <p:nvSpPr>
          <p:cNvPr id="5" name="Content Placeholder: Left 3/4"/>
          <p:cNvSpPr>
            <a:spLocks noGrp="1"/>
          </p:cNvSpPr>
          <p:nvPr>
            <p:ph idx="11" hasCustomPrompt="1"/>
          </p:nvPr>
        </p:nvSpPr>
        <p:spPr>
          <a:xfrm>
            <a:off x="609600" y="1371599"/>
            <a:ext cx="7315200" cy="4800600"/>
          </a:xfrm>
          <a:prstGeom prst="rect">
            <a:avLst/>
          </a:prstGeom>
        </p:spPr>
        <p:txBody>
          <a:bodyPr/>
          <a:lstStyle>
            <a:lvl1pPr>
              <a:spcAft>
                <a:spcPts val="0"/>
              </a:spcAft>
              <a:defRPr>
                <a:solidFill>
                  <a:schemeClr val="tx1"/>
                </a:solidFill>
              </a:defRPr>
            </a:lvl1pPr>
            <a:lvl2pPr>
              <a:spcBef>
                <a:spcPts val="500"/>
              </a:spcBef>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Upper Right">
            <a:extLst>
              <a:ext uri="{FF2B5EF4-FFF2-40B4-BE49-F238E27FC236}">
                <a16:creationId xmlns:a16="http://schemas.microsoft.com/office/drawing/2014/main" id="{12D3AF12-B875-4313-8ACF-7AA3D6598788}"/>
              </a:ext>
            </a:extLst>
          </p:cNvPr>
          <p:cNvSpPr>
            <a:spLocks noGrp="1"/>
          </p:cNvSpPr>
          <p:nvPr>
            <p:ph type="pic" sz="quarter" idx="12" hasCustomPrompt="1"/>
          </p:nvPr>
        </p:nvSpPr>
        <p:spPr>
          <a:xfrm>
            <a:off x="8641080" y="1463040"/>
            <a:ext cx="3566160" cy="1463040"/>
          </a:xfrm>
          <a:prstGeom prst="snipRoundRect">
            <a:avLst>
              <a:gd name="adj1" fmla="val 2816"/>
              <a:gd name="adj2" fmla="val 0"/>
            </a:avLst>
          </a:prstGeom>
          <a:solidFill>
            <a:schemeClr val="tx2"/>
          </a:solidFill>
        </p:spPr>
        <p:txBody>
          <a:bodyPr/>
          <a:lstStyle>
            <a:lvl1pPr marL="0" indent="0">
              <a:buNone/>
              <a:defRPr/>
            </a:lvl1pPr>
          </a:lstStyle>
          <a:p>
            <a:r>
              <a:rPr lang="en-US" dirty="0"/>
              <a:t> </a:t>
            </a:r>
          </a:p>
        </p:txBody>
      </p:sp>
      <p:sp>
        <p:nvSpPr>
          <p:cNvPr id="15" name="Picture Placeholder: Middle Right">
            <a:extLst>
              <a:ext uri="{FF2B5EF4-FFF2-40B4-BE49-F238E27FC236}">
                <a16:creationId xmlns:a16="http://schemas.microsoft.com/office/drawing/2014/main" id="{A4DEC3E8-B0D2-4D8C-91FB-C4172D1FC7F5}"/>
              </a:ext>
            </a:extLst>
          </p:cNvPr>
          <p:cNvSpPr>
            <a:spLocks noGrp="1"/>
          </p:cNvSpPr>
          <p:nvPr>
            <p:ph type="pic" sz="quarter" idx="13" hasCustomPrompt="1"/>
          </p:nvPr>
        </p:nvSpPr>
        <p:spPr>
          <a:xfrm>
            <a:off x="8641080" y="3086100"/>
            <a:ext cx="3566160" cy="1463040"/>
          </a:xfrm>
          <a:prstGeom prst="rect">
            <a:avLst/>
          </a:prstGeom>
          <a:solidFill>
            <a:schemeClr val="tx2"/>
          </a:solidFill>
        </p:spPr>
        <p:txBody>
          <a:bodyPr/>
          <a:lstStyle>
            <a:lvl1pPr marL="0" indent="0">
              <a:buNone/>
              <a:defRPr/>
            </a:lvl1pPr>
          </a:lstStyle>
          <a:p>
            <a:r>
              <a:rPr lang="en-US" dirty="0"/>
              <a:t> </a:t>
            </a:r>
          </a:p>
        </p:txBody>
      </p:sp>
      <p:sp>
        <p:nvSpPr>
          <p:cNvPr id="2" name="Background: White Wipeout">
            <a:extLst>
              <a:ext uri="{FF2B5EF4-FFF2-40B4-BE49-F238E27FC236}">
                <a16:creationId xmlns:a16="http://schemas.microsoft.com/office/drawing/2014/main" id="{D4A97986-E19B-4E81-8DE5-8B91536C0687}"/>
              </a:ext>
              <a:ext uri="{C183D7F6-B498-43B3-948B-1728B52AA6E4}">
                <adec:decorative xmlns:adec="http://schemas.microsoft.com/office/drawing/2017/decorative" val="1"/>
              </a:ext>
            </a:extLst>
          </p:cNvPr>
          <p:cNvSpPr/>
          <p:nvPr/>
        </p:nvSpPr>
        <p:spPr>
          <a:xfrm>
            <a:off x="9753600" y="4953000"/>
            <a:ext cx="24384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Bottom Right">
            <a:extLst>
              <a:ext uri="{FF2B5EF4-FFF2-40B4-BE49-F238E27FC236}">
                <a16:creationId xmlns:a16="http://schemas.microsoft.com/office/drawing/2014/main" id="{D3D88C81-C712-49A8-8892-9F74A628C6CD}"/>
              </a:ext>
            </a:extLst>
          </p:cNvPr>
          <p:cNvSpPr>
            <a:spLocks noGrp="1"/>
          </p:cNvSpPr>
          <p:nvPr>
            <p:ph type="pic" sz="quarter" idx="14" hasCustomPrompt="1"/>
          </p:nvPr>
        </p:nvSpPr>
        <p:spPr>
          <a:xfrm>
            <a:off x="8641080" y="4709160"/>
            <a:ext cx="3566160" cy="1463040"/>
          </a:xfrm>
          <a:prstGeom prst="rect">
            <a:avLst/>
          </a:prstGeom>
          <a:solidFill>
            <a:schemeClr val="tx2"/>
          </a:solidFill>
        </p:spPr>
        <p:txBody>
          <a:bodyPr/>
          <a:lstStyle>
            <a:lvl1pPr marL="0" indent="0">
              <a:buNone/>
              <a:defRPr/>
            </a:lvl1pPr>
          </a:lstStyle>
          <a:p>
            <a:r>
              <a:rPr lang="en-US" dirty="0"/>
              <a:t> </a:t>
            </a:r>
          </a:p>
        </p:txBody>
      </p:sp>
      <p:sp>
        <p:nvSpPr>
          <p:cNvPr id="9" name="Slide Number Placeholder">
            <a:extLst>
              <a:ext uri="{FF2B5EF4-FFF2-40B4-BE49-F238E27FC236}">
                <a16:creationId xmlns:a16="http://schemas.microsoft.com/office/drawing/2014/main" id="{7646BD80-FC0A-4D66-A89B-BC6486D5E009}"/>
              </a:ext>
            </a:extLst>
          </p:cNvPr>
          <p:cNvSpPr>
            <a:spLocks noGrp="1"/>
          </p:cNvSpPr>
          <p:nvPr>
            <p:ph type="sldNum" sz="quarter" idx="4"/>
          </p:nvPr>
        </p:nvSpPr>
        <p:spPr>
          <a:xfrm>
            <a:off x="11154484" y="6492876"/>
            <a:ext cx="426619" cy="365125"/>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pPr>
              <a:defRPr/>
            </a:pPr>
            <a:fld id="{8EC16C3E-254E-C04A-8A90-F3CAE37A3DAA}" type="slidenum">
              <a:rPr lang="en-US" smtClean="0"/>
              <a:pPr>
                <a:defRPr/>
              </a:pPr>
              <a:t>‹#›</a:t>
            </a:fld>
            <a:endParaRPr lang="en-US" dirty="0"/>
          </a:p>
        </p:txBody>
      </p:sp>
    </p:spTree>
    <p:extLst>
      <p:ext uri="{BB962C8B-B14F-4D97-AF65-F5344CB8AC3E}">
        <p14:creationId xmlns:p14="http://schemas.microsoft.com/office/powerpoint/2010/main" val="1979632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with Images - Option 3">
    <p:spTree>
      <p:nvGrpSpPr>
        <p:cNvPr id="1" name=""/>
        <p:cNvGrpSpPr/>
        <p:nvPr/>
      </p:nvGrpSpPr>
      <p:grpSpPr>
        <a:xfrm>
          <a:off x="0" y="0"/>
          <a:ext cx="0" cy="0"/>
          <a:chOff x="0" y="0"/>
          <a:chExt cx="0" cy="0"/>
        </a:xfrm>
      </p:grpSpPr>
      <p:sp>
        <p:nvSpPr>
          <p:cNvPr id="8" name="Title Placeholder"/>
          <p:cNvSpPr>
            <a:spLocks noGrp="1"/>
          </p:cNvSpPr>
          <p:nvPr>
            <p:ph type="title" hasCustomPrompt="1"/>
          </p:nvPr>
        </p:nvSpPr>
        <p:spPr>
          <a:xfrm>
            <a:off x="609600" y="274638"/>
            <a:ext cx="9144000" cy="868362"/>
          </a:xfrm>
          <a:prstGeom prst="rect">
            <a:avLst/>
          </a:prstGeom>
        </p:spPr>
        <p:txBody>
          <a:bodyPr anchor="ctr"/>
          <a:lstStyle>
            <a:lvl1pPr>
              <a:defRPr/>
            </a:lvl1pPr>
          </a:lstStyle>
          <a:p>
            <a:r>
              <a:rPr lang="en-US" dirty="0"/>
              <a:t>Click to add title</a:t>
            </a:r>
          </a:p>
        </p:txBody>
      </p:sp>
      <p:sp>
        <p:nvSpPr>
          <p:cNvPr id="6" name="Image Placeholder: Top">
            <a:extLst>
              <a:ext uri="{FF2B5EF4-FFF2-40B4-BE49-F238E27FC236}">
                <a16:creationId xmlns:a16="http://schemas.microsoft.com/office/drawing/2014/main" id="{12D3AF12-B875-4313-8ACF-7AA3D6598788}"/>
              </a:ext>
            </a:extLst>
          </p:cNvPr>
          <p:cNvSpPr>
            <a:spLocks noGrp="1"/>
          </p:cNvSpPr>
          <p:nvPr>
            <p:ph type="pic" sz="quarter" idx="12" hasCustomPrompt="1"/>
          </p:nvPr>
        </p:nvSpPr>
        <p:spPr>
          <a:xfrm>
            <a:off x="7772400" y="1554480"/>
            <a:ext cx="3429000" cy="2286000"/>
          </a:xfrm>
          <a:prstGeom prst="round1Rect">
            <a:avLst>
              <a:gd name="adj" fmla="val 3357"/>
            </a:avLst>
          </a:prstGeom>
          <a:solidFill>
            <a:schemeClr val="tx2"/>
          </a:solidFill>
        </p:spPr>
        <p:txBody>
          <a:bodyPr/>
          <a:lstStyle>
            <a:lvl1pPr marL="0" indent="0">
              <a:buNone/>
              <a:defRPr/>
            </a:lvl1pPr>
          </a:lstStyle>
          <a:p>
            <a:r>
              <a:rPr lang="en-US" dirty="0"/>
              <a:t> </a:t>
            </a:r>
          </a:p>
        </p:txBody>
      </p:sp>
      <p:sp>
        <p:nvSpPr>
          <p:cNvPr id="15" name="Image Placeholder: Bottom Left">
            <a:extLst>
              <a:ext uri="{FF2B5EF4-FFF2-40B4-BE49-F238E27FC236}">
                <a16:creationId xmlns:a16="http://schemas.microsoft.com/office/drawing/2014/main" id="{A4DEC3E8-B0D2-4D8C-91FB-C4172D1FC7F5}"/>
              </a:ext>
            </a:extLst>
          </p:cNvPr>
          <p:cNvSpPr>
            <a:spLocks noGrp="1" noChangeAspect="1"/>
          </p:cNvSpPr>
          <p:nvPr>
            <p:ph type="pic" sz="quarter" idx="13" hasCustomPrompt="1"/>
          </p:nvPr>
        </p:nvSpPr>
        <p:spPr>
          <a:xfrm>
            <a:off x="7772400" y="3886201"/>
            <a:ext cx="1691640" cy="1124761"/>
          </a:xfrm>
          <a:prstGeom prst="rect">
            <a:avLst/>
          </a:prstGeom>
          <a:solidFill>
            <a:schemeClr val="tx2"/>
          </a:solidFill>
        </p:spPr>
        <p:txBody>
          <a:bodyPr/>
          <a:lstStyle>
            <a:lvl1pPr marL="0" indent="0">
              <a:buNone/>
              <a:defRPr/>
            </a:lvl1pPr>
          </a:lstStyle>
          <a:p>
            <a:r>
              <a:rPr lang="en-US" dirty="0"/>
              <a:t> </a:t>
            </a:r>
          </a:p>
        </p:txBody>
      </p:sp>
      <p:sp>
        <p:nvSpPr>
          <p:cNvPr id="2" name="Background: White Wipeout">
            <a:extLst>
              <a:ext uri="{FF2B5EF4-FFF2-40B4-BE49-F238E27FC236}">
                <a16:creationId xmlns:a16="http://schemas.microsoft.com/office/drawing/2014/main" id="{D4A97986-E19B-4E81-8DE5-8B91536C0687}"/>
              </a:ext>
              <a:ext uri="{C183D7F6-B498-43B3-948B-1728B52AA6E4}">
                <adec:decorative xmlns:adec="http://schemas.microsoft.com/office/drawing/2017/decorative" val="1"/>
              </a:ext>
            </a:extLst>
          </p:cNvPr>
          <p:cNvSpPr/>
          <p:nvPr/>
        </p:nvSpPr>
        <p:spPr>
          <a:xfrm>
            <a:off x="9753600" y="4953000"/>
            <a:ext cx="24384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mage Placeholder: Bottom Right">
            <a:extLst>
              <a:ext uri="{FF2B5EF4-FFF2-40B4-BE49-F238E27FC236}">
                <a16:creationId xmlns:a16="http://schemas.microsoft.com/office/drawing/2014/main" id="{D3D88C81-C712-49A8-8892-9F74A628C6CD}"/>
              </a:ext>
            </a:extLst>
          </p:cNvPr>
          <p:cNvSpPr>
            <a:spLocks noGrp="1" noChangeAspect="1"/>
          </p:cNvSpPr>
          <p:nvPr>
            <p:ph type="pic" sz="quarter" idx="14" hasCustomPrompt="1"/>
          </p:nvPr>
        </p:nvSpPr>
        <p:spPr>
          <a:xfrm>
            <a:off x="9509760" y="3886201"/>
            <a:ext cx="1691640" cy="1124761"/>
          </a:xfrm>
          <a:prstGeom prst="rect">
            <a:avLst/>
          </a:prstGeom>
          <a:solidFill>
            <a:schemeClr val="tx2"/>
          </a:solidFill>
        </p:spPr>
        <p:txBody>
          <a:bodyPr/>
          <a:lstStyle>
            <a:lvl1pPr marL="0" indent="0">
              <a:buNone/>
              <a:defRPr/>
            </a:lvl1pPr>
          </a:lstStyle>
          <a:p>
            <a:r>
              <a:rPr lang="en-US" dirty="0"/>
              <a:t> </a:t>
            </a:r>
          </a:p>
        </p:txBody>
      </p:sp>
      <p:sp>
        <p:nvSpPr>
          <p:cNvPr id="10" name="Rainbow Accent Bar">
            <a:extLst>
              <a:ext uri="{FF2B5EF4-FFF2-40B4-BE49-F238E27FC236}">
                <a16:creationId xmlns:a16="http://schemas.microsoft.com/office/drawing/2014/main" id="{114A48D1-4036-469F-BB82-EE99A86EDDC2}"/>
              </a:ext>
              <a:ext uri="{C183D7F6-B498-43B3-948B-1728B52AA6E4}">
                <adec:decorative xmlns:adec="http://schemas.microsoft.com/office/drawing/2017/decorative" val="1"/>
              </a:ext>
            </a:extLst>
          </p:cNvPr>
          <p:cNvSpPr/>
          <p:nvPr/>
        </p:nvSpPr>
        <p:spPr>
          <a:xfrm>
            <a:off x="7772400" y="5010912"/>
            <a:ext cx="3429000" cy="108104"/>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Left 3/4"/>
          <p:cNvSpPr>
            <a:spLocks noGrp="1"/>
          </p:cNvSpPr>
          <p:nvPr>
            <p:ph idx="11" hasCustomPrompt="1"/>
          </p:nvPr>
        </p:nvSpPr>
        <p:spPr>
          <a:xfrm>
            <a:off x="609600" y="1371599"/>
            <a:ext cx="6172200" cy="4800600"/>
          </a:xfrm>
          <a:prstGeom prst="rect">
            <a:avLst/>
          </a:prstGeom>
        </p:spPr>
        <p:txBody>
          <a:bodyPr/>
          <a:lstStyle>
            <a:lvl1pPr>
              <a:spcAft>
                <a:spcPts val="0"/>
              </a:spcAft>
              <a:defRPr>
                <a:solidFill>
                  <a:schemeClr val="tx1"/>
                </a:solidFill>
              </a:defRPr>
            </a:lvl1pPr>
            <a:lvl2pPr>
              <a:spcBef>
                <a:spcPts val="500"/>
              </a:spcBef>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a:extLst>
              <a:ext uri="{FF2B5EF4-FFF2-40B4-BE49-F238E27FC236}">
                <a16:creationId xmlns:a16="http://schemas.microsoft.com/office/drawing/2014/main" id="{7646BD80-FC0A-4D66-A89B-BC6486D5E009}"/>
              </a:ext>
            </a:extLst>
          </p:cNvPr>
          <p:cNvSpPr>
            <a:spLocks noGrp="1"/>
          </p:cNvSpPr>
          <p:nvPr>
            <p:ph type="sldNum" sz="quarter" idx="4"/>
          </p:nvPr>
        </p:nvSpPr>
        <p:spPr>
          <a:xfrm>
            <a:off x="11154484" y="6492876"/>
            <a:ext cx="426619" cy="365125"/>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pPr>
              <a:defRPr/>
            </a:pPr>
            <a:fld id="{8EC16C3E-254E-C04A-8A90-F3CAE37A3DAA}" type="slidenum">
              <a:rPr lang="en-US" smtClean="0"/>
              <a:pPr>
                <a:defRPr/>
              </a:pPr>
              <a:t>‹#›</a:t>
            </a:fld>
            <a:endParaRPr lang="en-US" dirty="0"/>
          </a:p>
        </p:txBody>
      </p:sp>
    </p:spTree>
    <p:extLst>
      <p:ext uri="{BB962C8B-B14F-4D97-AF65-F5344CB8AC3E}">
        <p14:creationId xmlns:p14="http://schemas.microsoft.com/office/powerpoint/2010/main" val="466834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yout with Images - Option 4">
    <p:spTree>
      <p:nvGrpSpPr>
        <p:cNvPr id="1" name=""/>
        <p:cNvGrpSpPr/>
        <p:nvPr/>
      </p:nvGrpSpPr>
      <p:grpSpPr>
        <a:xfrm>
          <a:off x="0" y="0"/>
          <a:ext cx="0" cy="0"/>
          <a:chOff x="0" y="0"/>
          <a:chExt cx="0" cy="0"/>
        </a:xfrm>
      </p:grpSpPr>
      <p:sp>
        <p:nvSpPr>
          <p:cNvPr id="4" name="Title Placeholder">
            <a:extLst>
              <a:ext uri="{FF2B5EF4-FFF2-40B4-BE49-F238E27FC236}">
                <a16:creationId xmlns:a16="http://schemas.microsoft.com/office/drawing/2014/main" id="{4AA9142A-DE7C-44E1-BD4E-DCE4492F77CF}"/>
              </a:ext>
            </a:extLst>
          </p:cNvPr>
          <p:cNvSpPr>
            <a:spLocks noGrp="1"/>
          </p:cNvSpPr>
          <p:nvPr>
            <p:ph type="title" hasCustomPrompt="1"/>
          </p:nvPr>
        </p:nvSpPr>
        <p:spPr>
          <a:xfrm>
            <a:off x="612648" y="274320"/>
            <a:ext cx="9144000" cy="868680"/>
          </a:xfrm>
          <a:prstGeom prst="rect">
            <a:avLst/>
          </a:prstGeom>
        </p:spPr>
        <p:txBody>
          <a:bodyPr/>
          <a:lstStyle>
            <a:lvl1pPr>
              <a:defRPr/>
            </a:lvl1pPr>
          </a:lstStyle>
          <a:p>
            <a:r>
              <a:rPr lang="en-US" dirty="0"/>
              <a:t>Click to add title</a:t>
            </a:r>
          </a:p>
        </p:txBody>
      </p:sp>
      <p:sp>
        <p:nvSpPr>
          <p:cNvPr id="5" name="Content Placeholder: Body"/>
          <p:cNvSpPr>
            <a:spLocks noGrp="1"/>
          </p:cNvSpPr>
          <p:nvPr>
            <p:ph idx="11" hasCustomPrompt="1"/>
          </p:nvPr>
        </p:nvSpPr>
        <p:spPr>
          <a:xfrm>
            <a:off x="609600" y="1371600"/>
            <a:ext cx="9144000" cy="2971800"/>
          </a:xfrm>
          <a:prstGeom prst="rect">
            <a:avLst/>
          </a:prstGeom>
        </p:spPr>
        <p:txBody>
          <a:bodyPr/>
          <a:lstStyle>
            <a:lvl1pPr>
              <a:spcAft>
                <a:spcPts val="0"/>
              </a:spcAft>
              <a:defRPr>
                <a:solidFill>
                  <a:schemeClr val="tx1"/>
                </a:solidFill>
              </a:defRPr>
            </a:lvl1pPr>
            <a:lvl2pPr>
              <a:spcBef>
                <a:spcPts val="500"/>
              </a:spcBef>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ainbow Runner Bar">
            <a:extLst>
              <a:ext uri="{FF2B5EF4-FFF2-40B4-BE49-F238E27FC236}">
                <a16:creationId xmlns:a16="http://schemas.microsoft.com/office/drawing/2014/main" id="{815BC9E4-09B4-4510-AC86-72B198087956}"/>
              </a:ext>
              <a:ext uri="{C183D7F6-B498-43B3-948B-1728B52AA6E4}">
                <adec:decorative xmlns:adec="http://schemas.microsoft.com/office/drawing/2017/decorative" val="1"/>
              </a:ext>
            </a:extLst>
          </p:cNvPr>
          <p:cNvSpPr/>
          <p:nvPr/>
        </p:nvSpPr>
        <p:spPr>
          <a:xfrm flipH="1" flipV="1">
            <a:off x="0" y="5257796"/>
            <a:ext cx="9982200" cy="868361"/>
          </a:xfrm>
          <a:custGeom>
            <a:avLst/>
            <a:gdLst>
              <a:gd name="connsiteX0" fmla="*/ 144730 w 9982200"/>
              <a:gd name="connsiteY0" fmla="*/ 0 h 868361"/>
              <a:gd name="connsiteX1" fmla="*/ 9982200 w 9982200"/>
              <a:gd name="connsiteY1" fmla="*/ 0 h 868361"/>
              <a:gd name="connsiteX2" fmla="*/ 9982200 w 9982200"/>
              <a:gd name="connsiteY2" fmla="*/ 0 h 868361"/>
              <a:gd name="connsiteX3" fmla="*/ 9982200 w 9982200"/>
              <a:gd name="connsiteY3" fmla="*/ 723631 h 868361"/>
              <a:gd name="connsiteX4" fmla="*/ 9837470 w 9982200"/>
              <a:gd name="connsiteY4" fmla="*/ 868361 h 868361"/>
              <a:gd name="connsiteX5" fmla="*/ 0 w 9982200"/>
              <a:gd name="connsiteY5" fmla="*/ 868361 h 868361"/>
              <a:gd name="connsiteX6" fmla="*/ 0 w 9982200"/>
              <a:gd name="connsiteY6" fmla="*/ 868361 h 868361"/>
              <a:gd name="connsiteX7" fmla="*/ 0 w 9982200"/>
              <a:gd name="connsiteY7" fmla="*/ 144730 h 868361"/>
              <a:gd name="connsiteX8" fmla="*/ 144730 w 9982200"/>
              <a:gd name="connsiteY8" fmla="*/ 0 h 868361"/>
              <a:gd name="connsiteX0" fmla="*/ 144730 w 10018577"/>
              <a:gd name="connsiteY0" fmla="*/ 0 h 868361"/>
              <a:gd name="connsiteX1" fmla="*/ 9982200 w 10018577"/>
              <a:gd name="connsiteY1" fmla="*/ 0 h 868361"/>
              <a:gd name="connsiteX2" fmla="*/ 9982200 w 10018577"/>
              <a:gd name="connsiteY2" fmla="*/ 0 h 868361"/>
              <a:gd name="connsiteX3" fmla="*/ 9982200 w 10018577"/>
              <a:gd name="connsiteY3" fmla="*/ 723631 h 868361"/>
              <a:gd name="connsiteX4" fmla="*/ 9983347 w 10018577"/>
              <a:gd name="connsiteY4" fmla="*/ 864803 h 868361"/>
              <a:gd name="connsiteX5" fmla="*/ 0 w 10018577"/>
              <a:gd name="connsiteY5" fmla="*/ 868361 h 868361"/>
              <a:gd name="connsiteX6" fmla="*/ 0 w 10018577"/>
              <a:gd name="connsiteY6" fmla="*/ 868361 h 868361"/>
              <a:gd name="connsiteX7" fmla="*/ 0 w 10018577"/>
              <a:gd name="connsiteY7" fmla="*/ 144730 h 868361"/>
              <a:gd name="connsiteX8" fmla="*/ 144730 w 10018577"/>
              <a:gd name="connsiteY8" fmla="*/ 0 h 868361"/>
              <a:gd name="connsiteX0" fmla="*/ 144730 w 9983870"/>
              <a:gd name="connsiteY0" fmla="*/ 0 h 868361"/>
              <a:gd name="connsiteX1" fmla="*/ 9982200 w 9983870"/>
              <a:gd name="connsiteY1" fmla="*/ 0 h 868361"/>
              <a:gd name="connsiteX2" fmla="*/ 9982200 w 9983870"/>
              <a:gd name="connsiteY2" fmla="*/ 0 h 868361"/>
              <a:gd name="connsiteX3" fmla="*/ 9982200 w 9983870"/>
              <a:gd name="connsiteY3" fmla="*/ 723631 h 868361"/>
              <a:gd name="connsiteX4" fmla="*/ 9983347 w 9983870"/>
              <a:gd name="connsiteY4" fmla="*/ 864803 h 868361"/>
              <a:gd name="connsiteX5" fmla="*/ 0 w 9983870"/>
              <a:gd name="connsiteY5" fmla="*/ 868361 h 868361"/>
              <a:gd name="connsiteX6" fmla="*/ 0 w 9983870"/>
              <a:gd name="connsiteY6" fmla="*/ 868361 h 868361"/>
              <a:gd name="connsiteX7" fmla="*/ 0 w 9983870"/>
              <a:gd name="connsiteY7" fmla="*/ 144730 h 868361"/>
              <a:gd name="connsiteX8" fmla="*/ 144730 w 9983870"/>
              <a:gd name="connsiteY8" fmla="*/ 0 h 86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3870" h="868361">
                <a:moveTo>
                  <a:pt x="144730" y="0"/>
                </a:moveTo>
                <a:lnTo>
                  <a:pt x="9982200" y="0"/>
                </a:lnTo>
                <a:lnTo>
                  <a:pt x="9982200" y="0"/>
                </a:lnTo>
                <a:lnTo>
                  <a:pt x="9982200" y="723631"/>
                </a:lnTo>
                <a:cubicBezTo>
                  <a:pt x="9982200" y="803563"/>
                  <a:pt x="9985004" y="864803"/>
                  <a:pt x="9983347" y="864803"/>
                </a:cubicBezTo>
                <a:lnTo>
                  <a:pt x="0" y="868361"/>
                </a:lnTo>
                <a:lnTo>
                  <a:pt x="0" y="868361"/>
                </a:lnTo>
                <a:lnTo>
                  <a:pt x="0" y="144730"/>
                </a:lnTo>
                <a:cubicBezTo>
                  <a:pt x="0" y="64798"/>
                  <a:pt x="64798" y="0"/>
                  <a:pt x="144730" y="0"/>
                </a:cubicBezTo>
                <a:close/>
              </a:path>
            </a:pathLst>
          </a:cu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Picture Placeholder: Left">
            <a:extLst>
              <a:ext uri="{FF2B5EF4-FFF2-40B4-BE49-F238E27FC236}">
                <a16:creationId xmlns:a16="http://schemas.microsoft.com/office/drawing/2014/main" id="{12D3AF12-B875-4313-8ACF-7AA3D6598788}"/>
              </a:ext>
            </a:extLst>
          </p:cNvPr>
          <p:cNvSpPr>
            <a:spLocks noGrp="1"/>
          </p:cNvSpPr>
          <p:nvPr>
            <p:ph type="pic" sz="quarter" idx="12" hasCustomPrompt="1"/>
          </p:nvPr>
        </p:nvSpPr>
        <p:spPr>
          <a:xfrm>
            <a:off x="609600" y="4572000"/>
            <a:ext cx="2971800" cy="1371600"/>
          </a:xfrm>
          <a:prstGeom prst="rect">
            <a:avLst/>
          </a:prstGeom>
          <a:solidFill>
            <a:schemeClr val="tx2"/>
          </a:solidFill>
        </p:spPr>
        <p:txBody>
          <a:bodyPr/>
          <a:lstStyle>
            <a:lvl1pPr marL="0" indent="0">
              <a:buNone/>
              <a:defRPr/>
            </a:lvl1pPr>
          </a:lstStyle>
          <a:p>
            <a:r>
              <a:rPr lang="en-US" dirty="0"/>
              <a:t> </a:t>
            </a:r>
          </a:p>
        </p:txBody>
      </p:sp>
      <p:sp>
        <p:nvSpPr>
          <p:cNvPr id="15" name="Picture Placeholder: Middle">
            <a:extLst>
              <a:ext uri="{FF2B5EF4-FFF2-40B4-BE49-F238E27FC236}">
                <a16:creationId xmlns:a16="http://schemas.microsoft.com/office/drawing/2014/main" id="{A4DEC3E8-B0D2-4D8C-91FB-C4172D1FC7F5}"/>
              </a:ext>
            </a:extLst>
          </p:cNvPr>
          <p:cNvSpPr>
            <a:spLocks noGrp="1"/>
          </p:cNvSpPr>
          <p:nvPr>
            <p:ph type="pic" sz="quarter" idx="13" hasCustomPrompt="1"/>
          </p:nvPr>
        </p:nvSpPr>
        <p:spPr>
          <a:xfrm>
            <a:off x="3697356" y="4572000"/>
            <a:ext cx="2971800" cy="1371600"/>
          </a:xfrm>
          <a:prstGeom prst="rect">
            <a:avLst/>
          </a:prstGeom>
          <a:solidFill>
            <a:schemeClr val="tx2"/>
          </a:solidFill>
        </p:spPr>
        <p:txBody>
          <a:bodyPr/>
          <a:lstStyle>
            <a:lvl1pPr marL="0" indent="0">
              <a:buNone/>
              <a:defRPr/>
            </a:lvl1pPr>
          </a:lstStyle>
          <a:p>
            <a:r>
              <a:rPr lang="en-US" dirty="0"/>
              <a:t> </a:t>
            </a:r>
          </a:p>
        </p:txBody>
      </p:sp>
      <p:sp>
        <p:nvSpPr>
          <p:cNvPr id="16" name="Image Placeholder: Right">
            <a:extLst>
              <a:ext uri="{FF2B5EF4-FFF2-40B4-BE49-F238E27FC236}">
                <a16:creationId xmlns:a16="http://schemas.microsoft.com/office/drawing/2014/main" id="{D3D88C81-C712-49A8-8892-9F74A628C6CD}"/>
              </a:ext>
            </a:extLst>
          </p:cNvPr>
          <p:cNvSpPr>
            <a:spLocks noGrp="1"/>
          </p:cNvSpPr>
          <p:nvPr>
            <p:ph type="pic" sz="quarter" idx="14" hasCustomPrompt="1"/>
          </p:nvPr>
        </p:nvSpPr>
        <p:spPr>
          <a:xfrm>
            <a:off x="6785113" y="4572000"/>
            <a:ext cx="2971800" cy="1371600"/>
          </a:xfrm>
          <a:prstGeom prst="rect">
            <a:avLst/>
          </a:prstGeom>
          <a:solidFill>
            <a:schemeClr val="tx2"/>
          </a:solidFill>
        </p:spPr>
        <p:txBody>
          <a:bodyPr/>
          <a:lstStyle>
            <a:lvl1pPr marL="0" indent="0">
              <a:buNone/>
              <a:defRPr/>
            </a:lvl1pPr>
          </a:lstStyle>
          <a:p>
            <a:r>
              <a:rPr lang="en-US" dirty="0"/>
              <a:t> </a:t>
            </a:r>
          </a:p>
        </p:txBody>
      </p:sp>
      <p:sp>
        <p:nvSpPr>
          <p:cNvPr id="9" name="Slide Number Placeholder">
            <a:extLst>
              <a:ext uri="{FF2B5EF4-FFF2-40B4-BE49-F238E27FC236}">
                <a16:creationId xmlns:a16="http://schemas.microsoft.com/office/drawing/2014/main" id="{7646BD80-FC0A-4D66-A89B-BC6486D5E009}"/>
              </a:ext>
            </a:extLst>
          </p:cNvPr>
          <p:cNvSpPr>
            <a:spLocks noGrp="1"/>
          </p:cNvSpPr>
          <p:nvPr>
            <p:ph type="sldNum" sz="quarter" idx="4"/>
          </p:nvPr>
        </p:nvSpPr>
        <p:spPr>
          <a:xfrm>
            <a:off x="11154484" y="6492876"/>
            <a:ext cx="426619" cy="365125"/>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pPr>
              <a:defRPr/>
            </a:pPr>
            <a:fld id="{8EC16C3E-254E-C04A-8A90-F3CAE37A3DAA}" type="slidenum">
              <a:rPr lang="en-US" smtClean="0"/>
              <a:pPr>
                <a:defRPr/>
              </a:pPr>
              <a:t>‹#›</a:t>
            </a:fld>
            <a:endParaRPr lang="en-US" dirty="0"/>
          </a:p>
        </p:txBody>
      </p:sp>
    </p:spTree>
    <p:extLst>
      <p:ext uri="{BB962C8B-B14F-4D97-AF65-F5344CB8AC3E}">
        <p14:creationId xmlns:p14="http://schemas.microsoft.com/office/powerpoint/2010/main" val="3344695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ection 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764" y="1249817"/>
            <a:ext cx="8330984" cy="2156307"/>
          </a:xfrm>
        </p:spPr>
        <p:txBody>
          <a:bodyPr anchor="b"/>
          <a:lstStyle>
            <a:lvl1pPr>
              <a:defRPr sz="3000">
                <a:solidFill>
                  <a:schemeClr val="tx1"/>
                </a:solidFill>
                <a:latin typeface="Franklin Gothic Demi" panose="020B0703020102020204" pitchFamily="34" charset="0"/>
              </a:defRPr>
            </a:lvl1pPr>
          </a:lstStyle>
          <a:p>
            <a:r>
              <a:rPr lang="en-US"/>
              <a:t>Click to edit Master title style</a:t>
            </a:r>
            <a:endParaRPr lang="en-US" dirty="0"/>
          </a:p>
        </p:txBody>
      </p:sp>
      <p:sp>
        <p:nvSpPr>
          <p:cNvPr id="16" name="Subtitle 2"/>
          <p:cNvSpPr>
            <a:spLocks noGrp="1"/>
          </p:cNvSpPr>
          <p:nvPr>
            <p:ph type="subTitle" idx="1"/>
          </p:nvPr>
        </p:nvSpPr>
        <p:spPr>
          <a:xfrm>
            <a:off x="630768" y="3406125"/>
            <a:ext cx="8330981" cy="2130457"/>
          </a:xfrm>
        </p:spPr>
        <p:txBody>
          <a:bodyPr>
            <a:normAutofit/>
          </a:bodyPr>
          <a:lstStyle>
            <a:lvl1pPr marL="0" indent="0" algn="l" rtl="0" eaLnBrk="0" fontAlgn="base" hangingPunct="0">
              <a:spcBef>
                <a:spcPct val="0"/>
              </a:spcBef>
              <a:spcAft>
                <a:spcPct val="0"/>
              </a:spcAft>
              <a:buNone/>
              <a:defRPr lang="en-US" sz="2000" b="0" kern="1200" dirty="0">
                <a:solidFill>
                  <a:schemeClr val="tx1"/>
                </a:solidFill>
                <a:latin typeface="+mj-lt"/>
                <a:ea typeface="+mj-ea"/>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0AFFAA1D-58A5-47EB-8812-39489F1117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5730" y="276182"/>
            <a:ext cx="2373867" cy="878369"/>
          </a:xfrm>
          <a:prstGeom prst="rect">
            <a:avLst/>
          </a:prstGeom>
        </p:spPr>
      </p:pic>
    </p:spTree>
    <p:extLst>
      <p:ext uri="{BB962C8B-B14F-4D97-AF65-F5344CB8AC3E}">
        <p14:creationId xmlns:p14="http://schemas.microsoft.com/office/powerpoint/2010/main" val="842993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780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767" y="1154552"/>
            <a:ext cx="9911004" cy="1487035"/>
          </a:xfrm>
        </p:spPr>
        <p:txBody>
          <a:bodyPr anchor="b"/>
          <a:lstStyle>
            <a:lvl1pPr>
              <a:defRPr sz="3400">
                <a:solidFill>
                  <a:srgbClr val="003478"/>
                </a:solidFill>
                <a:latin typeface="Franklin Gothic Demi" panose="020B0703020102020204" pitchFamily="34" charset="0"/>
              </a:defRPr>
            </a:lvl1pPr>
          </a:lstStyle>
          <a:p>
            <a:r>
              <a:rPr lang="en-US"/>
              <a:t>Click to edit Master title style</a:t>
            </a:r>
            <a:endParaRPr lang="en-US" dirty="0"/>
          </a:p>
        </p:txBody>
      </p:sp>
      <p:sp>
        <p:nvSpPr>
          <p:cNvPr id="16" name="Subtitle 2"/>
          <p:cNvSpPr>
            <a:spLocks noGrp="1"/>
          </p:cNvSpPr>
          <p:nvPr>
            <p:ph type="subTitle" idx="1"/>
          </p:nvPr>
        </p:nvSpPr>
        <p:spPr>
          <a:xfrm>
            <a:off x="630767" y="2660076"/>
            <a:ext cx="9911004" cy="452569"/>
          </a:xfrm>
        </p:spPr>
        <p:txBody>
          <a:bodyPr>
            <a:normAutofit/>
          </a:bodyPr>
          <a:lstStyle>
            <a:lvl1pPr marL="0" indent="0" algn="l" rtl="0" eaLnBrk="0" fontAlgn="base" hangingPunct="0">
              <a:spcBef>
                <a:spcPct val="0"/>
              </a:spcBef>
              <a:spcAft>
                <a:spcPct val="0"/>
              </a:spcAft>
              <a:buNone/>
              <a:defRPr lang="en-US" sz="2200" b="0" kern="1200" dirty="0">
                <a:solidFill>
                  <a:srgbClr val="665C53"/>
                </a:solidFill>
                <a:latin typeface="+mj-lt"/>
                <a:ea typeface="+mj-ea"/>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hasCustomPrompt="1"/>
          </p:nvPr>
        </p:nvSpPr>
        <p:spPr>
          <a:xfrm>
            <a:off x="1" y="3272420"/>
            <a:ext cx="2711451" cy="2951593"/>
          </a:xfrm>
          <a:solidFill>
            <a:schemeClr val="bg1"/>
          </a:solidFill>
          <a:ln w="3175">
            <a:solidFill>
              <a:schemeClr val="bg1"/>
            </a:solidFill>
          </a:ln>
        </p:spPr>
        <p:txBody>
          <a:bodyPr anchor="ctr" anchorCtr="0">
            <a:normAutofit/>
          </a:bodyPr>
          <a:lstStyle>
            <a:lvl1pPr marL="0" indent="0" algn="ctr">
              <a:buFontTx/>
              <a:buNone/>
              <a:defRPr sz="1200" baseline="0">
                <a:solidFill>
                  <a:schemeClr val="bg1">
                    <a:lumMod val="75000"/>
                  </a:schemeClr>
                </a:solidFill>
                <a:latin typeface="+mj-lt"/>
              </a:defRPr>
            </a:lvl1pPr>
          </a:lstStyle>
          <a:p>
            <a:r>
              <a:rPr lang="en-US" dirty="0"/>
              <a:t>Click to insert picture</a:t>
            </a:r>
          </a:p>
        </p:txBody>
      </p:sp>
      <p:sp>
        <p:nvSpPr>
          <p:cNvPr id="7" name="Picture Placeholder 6"/>
          <p:cNvSpPr>
            <a:spLocks noGrp="1"/>
          </p:cNvSpPr>
          <p:nvPr>
            <p:ph type="pic" sz="quarter" idx="11" hasCustomPrompt="1"/>
          </p:nvPr>
        </p:nvSpPr>
        <p:spPr>
          <a:xfrm>
            <a:off x="6479889" y="3272419"/>
            <a:ext cx="5712111" cy="2951592"/>
          </a:xfrm>
          <a:solidFill>
            <a:schemeClr val="bg1"/>
          </a:solidFill>
          <a:ln w="3175">
            <a:solidFill>
              <a:schemeClr val="bg1"/>
            </a:solidFill>
          </a:ln>
        </p:spPr>
        <p:txBody>
          <a:bodyPr anchor="ctr" anchorCtr="0">
            <a:normAutofit/>
          </a:bodyPr>
          <a:lstStyle>
            <a:lvl1pPr marL="0" indent="0" algn="ctr">
              <a:buFontTx/>
              <a:buNone/>
              <a:defRPr sz="1200" baseline="0">
                <a:solidFill>
                  <a:schemeClr val="bg1">
                    <a:lumMod val="75000"/>
                  </a:schemeClr>
                </a:solidFill>
              </a:defRPr>
            </a:lvl1pPr>
          </a:lstStyle>
          <a:p>
            <a:r>
              <a:rPr lang="en-US" dirty="0"/>
              <a:t>Click to insert picture</a:t>
            </a:r>
          </a:p>
        </p:txBody>
      </p:sp>
      <p:sp>
        <p:nvSpPr>
          <p:cNvPr id="9" name="Picture Placeholder 8"/>
          <p:cNvSpPr>
            <a:spLocks noGrp="1"/>
          </p:cNvSpPr>
          <p:nvPr>
            <p:ph type="pic" sz="quarter" idx="12" hasCustomPrompt="1"/>
          </p:nvPr>
        </p:nvSpPr>
        <p:spPr>
          <a:xfrm>
            <a:off x="2711453" y="3272419"/>
            <a:ext cx="3768435" cy="1475072"/>
          </a:xfrm>
          <a:solidFill>
            <a:schemeClr val="bg1"/>
          </a:solidFill>
          <a:ln w="3175">
            <a:solidFill>
              <a:schemeClr val="bg1"/>
            </a:solidFill>
          </a:ln>
        </p:spPr>
        <p:txBody>
          <a:bodyPr anchor="ctr" anchorCtr="0">
            <a:normAutofit/>
          </a:bodyPr>
          <a:lstStyle>
            <a:lvl1pPr marL="0" indent="0" algn="ctr">
              <a:buFontTx/>
              <a:buNone/>
              <a:defRPr sz="1200" baseline="0">
                <a:solidFill>
                  <a:schemeClr val="bg1">
                    <a:lumMod val="75000"/>
                  </a:schemeClr>
                </a:solidFill>
              </a:defRPr>
            </a:lvl1pPr>
          </a:lstStyle>
          <a:p>
            <a:r>
              <a:rPr lang="en-US" dirty="0"/>
              <a:t>Click to insert picture</a:t>
            </a:r>
          </a:p>
        </p:txBody>
      </p:sp>
      <p:sp>
        <p:nvSpPr>
          <p:cNvPr id="11" name="Picture Placeholder 10"/>
          <p:cNvSpPr>
            <a:spLocks noGrp="1"/>
          </p:cNvSpPr>
          <p:nvPr>
            <p:ph type="pic" sz="quarter" idx="13" hasCustomPrompt="1"/>
          </p:nvPr>
        </p:nvSpPr>
        <p:spPr>
          <a:xfrm>
            <a:off x="2711451" y="4748941"/>
            <a:ext cx="3768436" cy="1475073"/>
          </a:xfrm>
          <a:solidFill>
            <a:schemeClr val="bg1"/>
          </a:solidFill>
          <a:ln w="3175">
            <a:solidFill>
              <a:schemeClr val="bg1"/>
            </a:solidFill>
          </a:ln>
        </p:spPr>
        <p:txBody>
          <a:bodyPr anchor="ctr" anchorCtr="0">
            <a:normAutofit/>
          </a:bodyPr>
          <a:lstStyle>
            <a:lvl1pPr marL="0" indent="0" algn="ctr">
              <a:buFontTx/>
              <a:buNone/>
              <a:defRPr sz="1200" baseline="0">
                <a:solidFill>
                  <a:schemeClr val="bg1">
                    <a:lumMod val="75000"/>
                  </a:schemeClr>
                </a:solidFill>
              </a:defRPr>
            </a:lvl1pPr>
          </a:lstStyle>
          <a:p>
            <a:r>
              <a:rPr lang="en-US" dirty="0"/>
              <a:t>Click to insert picture</a:t>
            </a:r>
          </a:p>
        </p:txBody>
      </p:sp>
      <p:pic>
        <p:nvPicPr>
          <p:cNvPr id="10" name="Picture 9">
            <a:extLst>
              <a:ext uri="{FF2B5EF4-FFF2-40B4-BE49-F238E27FC236}">
                <a16:creationId xmlns:a16="http://schemas.microsoft.com/office/drawing/2014/main" id="{CF9AD522-48E6-4E1F-BB9F-B1058BA648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5730" y="276182"/>
            <a:ext cx="2373867" cy="87836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7" name="Footer Placeholder 6"/>
          <p:cNvSpPr>
            <a:spLocks noGrp="1"/>
          </p:cNvSpPr>
          <p:nvPr>
            <p:ph type="ftr" sz="quarter" idx="11"/>
          </p:nvPr>
        </p:nvSpPr>
        <p:spPr>
          <a:xfrm>
            <a:off x="4038600" y="6356350"/>
            <a:ext cx="4114800" cy="365125"/>
          </a:xfrm>
          <a:prstGeom prst="rect">
            <a:avLst/>
          </a:prstGeom>
        </p:spPr>
        <p:txBody>
          <a:bodyPr/>
          <a:lstStyle/>
          <a:p>
            <a:pPr>
              <a:defRPr/>
            </a:pPr>
            <a:endParaRPr lang="en-US" dirty="0"/>
          </a:p>
        </p:txBody>
      </p:sp>
      <p:sp>
        <p:nvSpPr>
          <p:cNvPr id="8" name="Slide Number Placeholder 7"/>
          <p:cNvSpPr>
            <a:spLocks noGrp="1"/>
          </p:cNvSpPr>
          <p:nvPr>
            <p:ph type="sldNum" sz="quarter" idx="12"/>
          </p:nvPr>
        </p:nvSpPr>
        <p:spPr>
          <a:xfrm>
            <a:off x="8610600" y="6356350"/>
            <a:ext cx="2743200" cy="365125"/>
          </a:xfrm>
          <a:prstGeom prst="rect">
            <a:avLst/>
          </a:prstGeom>
        </p:spPr>
        <p:txBody>
          <a:bodyPr/>
          <a:lstStyle/>
          <a:p>
            <a:pPr>
              <a:defRPr/>
            </a:pPr>
            <a:fld id="{8EC16C3E-254E-C04A-8A90-F3CAE37A3DAA}" type="slidenum">
              <a:rPr lang="en-US" smtClean="0"/>
              <a:t>‹#›</a:t>
            </a:fld>
            <a:endParaRPr lang="en-US" dirty="0"/>
          </a:p>
        </p:txBody>
      </p:sp>
      <p:sp>
        <p:nvSpPr>
          <p:cNvPr id="3" name="Date Placeholder 2"/>
          <p:cNvSpPr>
            <a:spLocks noGrp="1"/>
          </p:cNvSpPr>
          <p:nvPr>
            <p:ph type="dt" sz="half" idx="13"/>
          </p:nvPr>
        </p:nvSpPr>
        <p:spPr>
          <a:xfrm>
            <a:off x="609600" y="6419724"/>
            <a:ext cx="2844800" cy="438277"/>
          </a:xfrm>
          <a:prstGeom prst="rect">
            <a:avLst/>
          </a:prstGeom>
        </p:spPr>
        <p:txBody>
          <a:bodyPr/>
          <a:lstStyle/>
          <a:p>
            <a:fld id="{9EB7E2A9-D421-41D5-BF0B-6BE3B24F1FC1}" type="datetime1">
              <a:rPr lang="en-US" smtClean="0"/>
              <a:t>5/30/2023</a:t>
            </a:fld>
            <a:endParaRPr lang="en-US" dirty="0"/>
          </a:p>
        </p:txBody>
      </p:sp>
    </p:spTree>
    <p:extLst>
      <p:ext uri="{BB962C8B-B14F-4D97-AF65-F5344CB8AC3E}">
        <p14:creationId xmlns:p14="http://schemas.microsoft.com/office/powerpoint/2010/main" val="3293741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Backgro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a:xfrm>
            <a:off x="4038600" y="6356350"/>
            <a:ext cx="4114800" cy="365125"/>
          </a:xfrm>
          <a:prstGeom prst="rect">
            <a:avLst/>
          </a:prstGeom>
        </p:spPr>
        <p:txBody>
          <a:bodyPr/>
          <a:lstStyle/>
          <a:p>
            <a:pPr>
              <a:defRPr/>
            </a:pPr>
            <a:endParaRPr lang="en-US" dirty="0"/>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pPr>
              <a:defRPr/>
            </a:pPr>
            <a:fld id="{8EC16C3E-254E-C04A-8A90-F3CAE37A3DAA}" type="slidenum">
              <a:rPr lang="en-US" smtClean="0"/>
              <a:t>‹#›</a:t>
            </a:fld>
            <a:endParaRPr lang="en-US" dirty="0"/>
          </a:p>
        </p:txBody>
      </p:sp>
      <p:sp>
        <p:nvSpPr>
          <p:cNvPr id="2" name="Date Placeholder 1"/>
          <p:cNvSpPr>
            <a:spLocks noGrp="1"/>
          </p:cNvSpPr>
          <p:nvPr>
            <p:ph type="dt" sz="half" idx="13"/>
          </p:nvPr>
        </p:nvSpPr>
        <p:spPr>
          <a:xfrm>
            <a:off x="609600" y="6419724"/>
            <a:ext cx="2844800" cy="438277"/>
          </a:xfrm>
          <a:prstGeom prst="rect">
            <a:avLst/>
          </a:prstGeom>
        </p:spPr>
        <p:txBody>
          <a:bodyPr/>
          <a:lstStyle/>
          <a:p>
            <a:fld id="{C3B7F810-22B3-48B3-BFA3-A346196C0BA1}" type="datetime1">
              <a:rPr lang="en-US" smtClean="0"/>
              <a:t>5/30/2023</a:t>
            </a:fld>
            <a:endParaRPr lang="en-US" dirty="0"/>
          </a:p>
        </p:txBody>
      </p:sp>
    </p:spTree>
    <p:extLst>
      <p:ext uri="{BB962C8B-B14F-4D97-AF65-F5344CB8AC3E}">
        <p14:creationId xmlns:p14="http://schemas.microsoft.com/office/powerpoint/2010/main" val="2043945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1055" y="1435608"/>
            <a:ext cx="6181344" cy="4663440"/>
          </a:xfrm>
        </p:spPr>
        <p:txBody>
          <a:bodyPr>
            <a:normAutofit/>
          </a:bodyPr>
          <a:lstStyle>
            <a:lvl1pPr>
              <a:spcBef>
                <a:spcPts val="1000"/>
              </a:spcBef>
              <a:defRPr sz="2400"/>
            </a:lvl1pPr>
            <a:lvl2pPr>
              <a:defRPr sz="2000"/>
            </a:lvl2pPr>
            <a:lvl3pPr>
              <a:defRPr sz="1600"/>
            </a:lvl3pPr>
            <a:lvl4pPr>
              <a:defRPr sz="1600"/>
            </a:lvl4pPr>
            <a:lvl5pPr marL="1371600" indent="0">
              <a:buNone/>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a:xfrm>
            <a:off x="609600" y="6419724"/>
            <a:ext cx="2844800" cy="438277"/>
          </a:xfrm>
          <a:prstGeom prst="rect">
            <a:avLst/>
          </a:prstGeom>
        </p:spPr>
        <p:txBody>
          <a:bodyPr/>
          <a:lstStyle/>
          <a:p>
            <a:fld id="{98589457-A57E-4D85-820B-6F0CD814B7BB}" type="datetime1">
              <a:rPr lang="en-US" smtClean="0"/>
              <a:t>5/30/2023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10B9FE3-C304-CE48-A9B7-DC03ED22A9BC}" type="slidenum">
              <a:rPr lang="en-US" smtClean="0"/>
              <a:t>‹#›</a:t>
            </a:fld>
            <a:endParaRPr lang="en-US" dirty="0"/>
          </a:p>
        </p:txBody>
      </p:sp>
      <p:sp>
        <p:nvSpPr>
          <p:cNvPr id="9" name="Picture Placeholder 8"/>
          <p:cNvSpPr>
            <a:spLocks noGrp="1"/>
          </p:cNvSpPr>
          <p:nvPr>
            <p:ph type="pic" sz="quarter" idx="13" hasCustomPrompt="1"/>
          </p:nvPr>
        </p:nvSpPr>
        <p:spPr>
          <a:xfrm>
            <a:off x="609601" y="1508760"/>
            <a:ext cx="4547616" cy="2194560"/>
          </a:xfrm>
        </p:spPr>
        <p:txBody>
          <a:bodyPr anchor="ctr" anchorCtr="0">
            <a:normAutofit/>
          </a:bodyPr>
          <a:lstStyle>
            <a:lvl1pPr marL="0" indent="0" algn="ctr">
              <a:buFontTx/>
              <a:buNone/>
              <a:defRPr sz="1600" baseline="0">
                <a:solidFill>
                  <a:srgbClr val="BFBFBF"/>
                </a:solidFill>
              </a:defRPr>
            </a:lvl1pPr>
          </a:lstStyle>
          <a:p>
            <a:r>
              <a:rPr lang="en-US" dirty="0"/>
              <a:t>Click to</a:t>
            </a:r>
            <a:br>
              <a:rPr lang="en-US" dirty="0"/>
            </a:br>
            <a:r>
              <a:rPr lang="en-US" dirty="0"/>
              <a:t>insert picture</a:t>
            </a:r>
          </a:p>
        </p:txBody>
      </p:sp>
      <p:sp>
        <p:nvSpPr>
          <p:cNvPr id="11" name="Picture Placeholder 10"/>
          <p:cNvSpPr>
            <a:spLocks noGrp="1"/>
          </p:cNvSpPr>
          <p:nvPr>
            <p:ph type="pic" sz="quarter" idx="14" hasCustomPrompt="1"/>
          </p:nvPr>
        </p:nvSpPr>
        <p:spPr>
          <a:xfrm>
            <a:off x="609600" y="3886200"/>
            <a:ext cx="4547616" cy="2194560"/>
          </a:xfrm>
        </p:spPr>
        <p:txBody>
          <a:bodyPr anchor="ctr" anchorCtr="0">
            <a:normAutofit/>
          </a:bodyPr>
          <a:lstStyle>
            <a:lvl1pPr marL="0" indent="0" algn="ctr">
              <a:buNone/>
              <a:defRPr sz="1600" baseline="0">
                <a:solidFill>
                  <a:srgbClr val="BFBFBF"/>
                </a:solidFill>
              </a:defRPr>
            </a:lvl1pPr>
          </a:lstStyle>
          <a:p>
            <a:r>
              <a:rPr lang="en-US" dirty="0"/>
              <a:t>Click to</a:t>
            </a:r>
            <a:br>
              <a:rPr lang="en-US" dirty="0"/>
            </a:br>
            <a:r>
              <a:rPr lang="en-US" dirty="0"/>
              <a:t>insert picture</a:t>
            </a:r>
          </a:p>
        </p:txBody>
      </p:sp>
      <p:sp>
        <p:nvSpPr>
          <p:cNvPr id="4" name="Text Placeholder 3"/>
          <p:cNvSpPr>
            <a:spLocks noGrp="1"/>
          </p:cNvSpPr>
          <p:nvPr>
            <p:ph type="body" sz="quarter" idx="15"/>
          </p:nvPr>
        </p:nvSpPr>
        <p:spPr>
          <a:xfrm>
            <a:off x="609599" y="274319"/>
            <a:ext cx="9229344" cy="1143000"/>
          </a:xfrm>
        </p:spPr>
        <p:txBody>
          <a:bodyPr anchor="ctr" anchorCtr="0">
            <a:normAutofit/>
          </a:bodyPr>
          <a:lstStyle>
            <a:lvl1pPr marL="0" indent="0">
              <a:buFontTx/>
              <a:buNone/>
              <a:defRPr sz="3200">
                <a:solidFill>
                  <a:schemeClr val="accent5"/>
                </a:solidFill>
                <a:latin typeface="+mj-lt"/>
              </a:defRPr>
            </a:lvl1pPr>
          </a:lstStyle>
          <a:p>
            <a:pPr lvl="0"/>
            <a:r>
              <a:rPr lang="en-US"/>
              <a:t>Click to edit Master text styles</a:t>
            </a:r>
          </a:p>
        </p:txBody>
      </p:sp>
    </p:spTree>
    <p:extLst>
      <p:ext uri="{BB962C8B-B14F-4D97-AF65-F5344CB8AC3E}">
        <p14:creationId xmlns:p14="http://schemas.microsoft.com/office/powerpoint/2010/main" val="282503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Presentation Cover - Option 2">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0A32CF36-2C9E-4503-8002-046F260051F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8620"/>
            <a:ext cx="12192000" cy="6858000"/>
          </a:xfrm>
          <a:prstGeom prst="rect">
            <a:avLst/>
          </a:prstGeom>
          <a:gradFill>
            <a:gsLst>
              <a:gs pos="25000">
                <a:srgbClr val="00234E"/>
              </a:gs>
              <a:gs pos="100000">
                <a:srgbClr val="003478"/>
              </a:gs>
            </a:gsLst>
            <a:lin ang="2700000" scaled="0"/>
          </a:gradFill>
          <a:effectLst>
            <a:softEdge rad="0"/>
          </a:effectLst>
        </p:spPr>
      </p:pic>
      <p:sp>
        <p:nvSpPr>
          <p:cNvPr id="14" name="Blue Footer Bar">
            <a:extLst>
              <a:ext uri="{FF2B5EF4-FFF2-40B4-BE49-F238E27FC236}">
                <a16:creationId xmlns:a16="http://schemas.microsoft.com/office/drawing/2014/main" id="{63747121-C874-4E9B-9973-04BC94DB0CE4}"/>
              </a:ext>
              <a:ext uri="{C183D7F6-B498-43B3-948B-1728B52AA6E4}">
                <adec:decorative xmlns:adec="http://schemas.microsoft.com/office/drawing/2017/decorative" val="1"/>
              </a:ext>
            </a:extLst>
          </p:cNvPr>
          <p:cNvSpPr/>
          <p:nvPr/>
        </p:nvSpPr>
        <p:spPr>
          <a:xfrm>
            <a:off x="0" y="6324599"/>
            <a:ext cx="12192000" cy="533401"/>
          </a:xfrm>
          <a:prstGeom prst="rect">
            <a:avLst/>
          </a:prstGeom>
          <a:gradFill>
            <a:gsLst>
              <a:gs pos="25000">
                <a:srgbClr val="00234E"/>
              </a:gs>
              <a:gs pos="100000">
                <a:srgbClr val="003478"/>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Blue Title Text Matting">
            <a:extLst>
              <a:ext uri="{FF2B5EF4-FFF2-40B4-BE49-F238E27FC236}">
                <a16:creationId xmlns:a16="http://schemas.microsoft.com/office/drawing/2014/main" id="{DA8FA85A-D0DE-4717-B3A6-15C3158C4E5D}"/>
              </a:ext>
              <a:ext uri="{C183D7F6-B498-43B3-948B-1728B52AA6E4}">
                <adec:decorative xmlns:adec="http://schemas.microsoft.com/office/drawing/2017/decorative" val="1"/>
              </a:ext>
            </a:extLst>
          </p:cNvPr>
          <p:cNvSpPr/>
          <p:nvPr/>
        </p:nvSpPr>
        <p:spPr>
          <a:xfrm>
            <a:off x="5029200" y="838200"/>
            <a:ext cx="6400800" cy="1828800"/>
          </a:xfrm>
          <a:prstGeom prst="round1Rect">
            <a:avLst>
              <a:gd name="adj" fmla="val 7065"/>
            </a:avLst>
          </a:prstGeom>
          <a:gradFill>
            <a:gsLst>
              <a:gs pos="0">
                <a:srgbClr val="00234E"/>
              </a:gs>
              <a:gs pos="100000">
                <a:srgbClr val="003478"/>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2" name="Title Placeholder">
            <a:extLst>
              <a:ext uri="{FF2B5EF4-FFF2-40B4-BE49-F238E27FC236}">
                <a16:creationId xmlns:a16="http://schemas.microsoft.com/office/drawing/2014/main" id="{560168DF-99A5-4378-A8FD-529F675C3C42}"/>
              </a:ext>
            </a:extLst>
          </p:cNvPr>
          <p:cNvSpPr>
            <a:spLocks noGrp="1"/>
          </p:cNvSpPr>
          <p:nvPr>
            <p:ph type="title" hasCustomPrompt="1"/>
          </p:nvPr>
        </p:nvSpPr>
        <p:spPr>
          <a:xfrm>
            <a:off x="5489406" y="826812"/>
            <a:ext cx="5943600" cy="1828800"/>
          </a:xfrm>
          <a:prstGeom prst="rect">
            <a:avLst/>
          </a:prstGeom>
          <a:noFill/>
        </p:spPr>
        <p:txBody>
          <a:bodyPr lIns="274320" rIns="274320">
            <a:normAutofit/>
          </a:bodyPr>
          <a:lstStyle>
            <a:lvl1pPr>
              <a:defRPr lang="en-US" sz="3600" b="1" kern="1200" dirty="0">
                <a:solidFill>
                  <a:schemeClr val="bg1"/>
                </a:solidFill>
                <a:latin typeface="+mn-lt"/>
                <a:ea typeface="Source Sans Pro" panose="020B0503030403020204" pitchFamily="34" charset="0"/>
                <a:cs typeface="+mn-cs"/>
              </a:defRPr>
            </a:lvl1pPr>
          </a:lstStyle>
          <a:p>
            <a:r>
              <a:rPr lang="en-US" dirty="0"/>
              <a:t>Title / Project</a:t>
            </a:r>
          </a:p>
        </p:txBody>
      </p:sp>
      <p:sp>
        <p:nvSpPr>
          <p:cNvPr id="7" name="Picture Placeholder: Upper Left">
            <a:extLst>
              <a:ext uri="{FF2B5EF4-FFF2-40B4-BE49-F238E27FC236}">
                <a16:creationId xmlns:a16="http://schemas.microsoft.com/office/drawing/2014/main" id="{A385EB90-C7C5-44D9-BAB5-D2E1D903380E}"/>
              </a:ext>
            </a:extLst>
          </p:cNvPr>
          <p:cNvSpPr>
            <a:spLocks noGrp="1"/>
          </p:cNvSpPr>
          <p:nvPr>
            <p:ph type="pic" sz="quarter" idx="15" hasCustomPrompt="1"/>
          </p:nvPr>
        </p:nvSpPr>
        <p:spPr>
          <a:xfrm>
            <a:off x="0" y="0"/>
            <a:ext cx="5486400" cy="4495800"/>
          </a:xfrm>
          <a:prstGeom prst="rect">
            <a:avLst/>
          </a:prstGeom>
          <a:solidFill>
            <a:schemeClr val="tx2"/>
          </a:solidFill>
          <a:ln w="25400">
            <a:solidFill>
              <a:schemeClr val="bg1"/>
            </a:solidFill>
          </a:ln>
          <a:effectLst>
            <a:outerShdw blurRad="50800" dist="38100" dir="2700000" algn="ctr" rotWithShape="0">
              <a:srgbClr val="000000">
                <a:alpha val="25000"/>
              </a:srgbClr>
            </a:outerShdw>
          </a:effectLst>
        </p:spPr>
        <p:txBody>
          <a:bodyPr/>
          <a:lstStyle>
            <a:lvl1pPr marL="0" indent="0">
              <a:buNone/>
              <a:defRPr>
                <a:solidFill>
                  <a:schemeClr val="tx1"/>
                </a:solidFill>
              </a:defRPr>
            </a:lvl1pPr>
          </a:lstStyle>
          <a:p>
            <a:r>
              <a:rPr lang="en-US" dirty="0"/>
              <a:t> </a:t>
            </a:r>
          </a:p>
        </p:txBody>
      </p:sp>
      <p:sp>
        <p:nvSpPr>
          <p:cNvPr id="9" name="Picture Placeholder: Bottom Right">
            <a:extLst>
              <a:ext uri="{FF2B5EF4-FFF2-40B4-BE49-F238E27FC236}">
                <a16:creationId xmlns:a16="http://schemas.microsoft.com/office/drawing/2014/main" id="{B75786D1-E559-4543-B118-3D46710A8E31}"/>
              </a:ext>
            </a:extLst>
          </p:cNvPr>
          <p:cNvSpPr>
            <a:spLocks noGrp="1"/>
          </p:cNvSpPr>
          <p:nvPr>
            <p:ph type="pic" sz="quarter" idx="16" hasCustomPrompt="1"/>
          </p:nvPr>
        </p:nvSpPr>
        <p:spPr>
          <a:xfrm>
            <a:off x="3282696" y="3328416"/>
            <a:ext cx="2428875" cy="2428875"/>
          </a:xfrm>
          <a:prstGeom prst="roundRect">
            <a:avLst>
              <a:gd name="adj" fmla="val 2762"/>
            </a:avLst>
          </a:prstGeom>
          <a:solidFill>
            <a:schemeClr val="tx2"/>
          </a:solidFill>
          <a:ln w="25400">
            <a:solidFill>
              <a:schemeClr val="bg1"/>
            </a:solidFill>
          </a:ln>
          <a:effectLst>
            <a:outerShdw blurRad="50800" dist="50800" dir="2700000" algn="ctr" rotWithShape="0">
              <a:srgbClr val="000000">
                <a:alpha val="25000"/>
              </a:srgbClr>
            </a:outerShdw>
          </a:effectLst>
        </p:spPr>
        <p:txBody>
          <a:bodyPr/>
          <a:lstStyle>
            <a:lvl1pPr marL="0" indent="0">
              <a:buNone/>
              <a:defRPr/>
            </a:lvl1pPr>
          </a:lstStyle>
          <a:p>
            <a:r>
              <a:rPr lang="en-US" dirty="0"/>
              <a:t> </a:t>
            </a:r>
          </a:p>
        </p:txBody>
      </p:sp>
      <p:sp>
        <p:nvSpPr>
          <p:cNvPr id="10" name="Text Placeholder: Presenter Name"/>
          <p:cNvSpPr>
            <a:spLocks noGrp="1"/>
          </p:cNvSpPr>
          <p:nvPr>
            <p:ph type="body" sz="quarter" idx="13" hasCustomPrompt="1"/>
          </p:nvPr>
        </p:nvSpPr>
        <p:spPr>
          <a:xfrm>
            <a:off x="274320" y="4754880"/>
            <a:ext cx="2743200" cy="457200"/>
          </a:xfrm>
          <a:prstGeom prst="rect">
            <a:avLst/>
          </a:prstGeom>
        </p:spPr>
        <p:txBody>
          <a:bodyPr>
            <a:noAutofit/>
          </a:bodyPr>
          <a:lstStyle>
            <a:lvl1pPr marL="91440" indent="0">
              <a:buNone/>
              <a:defRPr sz="1800" b="1">
                <a:solidFill>
                  <a:schemeClr val="tx1"/>
                </a:solidFill>
                <a:latin typeface="+mn-lt"/>
              </a:defRPr>
            </a:lvl1pPr>
          </a:lstStyle>
          <a:p>
            <a:pPr lvl="0"/>
            <a:r>
              <a:rPr lang="en-US" dirty="0"/>
              <a:t>Presenter(s)</a:t>
            </a:r>
          </a:p>
        </p:txBody>
      </p:sp>
      <p:sp>
        <p:nvSpPr>
          <p:cNvPr id="19" name="Text Placeholder: Title / Date">
            <a:extLst>
              <a:ext uri="{FF2B5EF4-FFF2-40B4-BE49-F238E27FC236}">
                <a16:creationId xmlns:a16="http://schemas.microsoft.com/office/drawing/2014/main" id="{603B16A5-0249-4D9D-9509-BBB9ACC0E8BD}"/>
              </a:ext>
            </a:extLst>
          </p:cNvPr>
          <p:cNvSpPr>
            <a:spLocks noGrp="1"/>
          </p:cNvSpPr>
          <p:nvPr>
            <p:ph type="body" sz="quarter" idx="14" hasCustomPrompt="1"/>
          </p:nvPr>
        </p:nvSpPr>
        <p:spPr>
          <a:xfrm>
            <a:off x="274320" y="5212080"/>
            <a:ext cx="2743200" cy="457200"/>
          </a:xfrm>
          <a:prstGeom prst="rect">
            <a:avLst/>
          </a:prstGeom>
        </p:spPr>
        <p:txBody>
          <a:bodyPr>
            <a:normAutofit/>
          </a:bodyPr>
          <a:lstStyle>
            <a:lvl1pPr marL="91440" indent="0">
              <a:buNone/>
              <a:defRPr sz="1400" b="0">
                <a:solidFill>
                  <a:schemeClr val="tx1"/>
                </a:solidFill>
                <a:latin typeface="+mj-lt"/>
                <a:ea typeface="Source Sans Pro Semibold" panose="020B0603030403020204" pitchFamily="34" charset="0"/>
              </a:defRPr>
            </a:lvl1pPr>
          </a:lstStyle>
          <a:p>
            <a:pPr lvl="0"/>
            <a:r>
              <a:rPr lang="en-US" dirty="0"/>
              <a:t>Date and/or Presenter’s Title</a:t>
            </a:r>
          </a:p>
        </p:txBody>
      </p:sp>
      <p:pic>
        <p:nvPicPr>
          <p:cNvPr id="20" name="Tetra Tech Logo" descr="This is a logo for the engineering firm Tetra Tech. It consists of a blue rectangle with rounded edges containing a blue uppercase T and a blue lowercase t in block font on a white background. To the right, the words &quot;Tetra Tech&quot; appear in block font as well.">
            <a:extLst>
              <a:ext uri="{FF2B5EF4-FFF2-40B4-BE49-F238E27FC236}">
                <a16:creationId xmlns:a16="http://schemas.microsoft.com/office/drawing/2014/main" id="{7EE376AD-E3AA-4611-AFB4-9CC251192A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00" y="4572000"/>
            <a:ext cx="2133600" cy="561474"/>
          </a:xfrm>
          <a:prstGeom prst="rect">
            <a:avLst/>
          </a:prstGeom>
        </p:spPr>
      </p:pic>
      <p:pic>
        <p:nvPicPr>
          <p:cNvPr id="18" name="Tagline: Leading with Science" descr="This image contains a Tetra Tech tagline: &quot;Leading with Science.&quot;">
            <a:extLst>
              <a:ext uri="{FF2B5EF4-FFF2-40B4-BE49-F238E27FC236}">
                <a16:creationId xmlns:a16="http://schemas.microsoft.com/office/drawing/2014/main" id="{EEBA6770-DEF2-443F-83B2-0CF70DF343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9800" y="6492875"/>
            <a:ext cx="1526542" cy="165295"/>
          </a:xfrm>
          <a:prstGeom prst="rect">
            <a:avLst/>
          </a:prstGeom>
        </p:spPr>
      </p:pic>
    </p:spTree>
    <p:extLst>
      <p:ext uri="{BB962C8B-B14F-4D97-AF65-F5344CB8AC3E}">
        <p14:creationId xmlns:p14="http://schemas.microsoft.com/office/powerpoint/2010/main" val="1964567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7989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DBD5F-C6EC-485E-8ECE-A5152736C43A}"/>
              </a:ext>
            </a:extLst>
          </p:cNvPr>
          <p:cNvSpPr>
            <a:spLocks noGrp="1"/>
          </p:cNvSpPr>
          <p:nvPr>
            <p:ph type="dt" sz="half" idx="10"/>
          </p:nvPr>
        </p:nvSpPr>
        <p:spPr>
          <a:xfrm>
            <a:off x="838201" y="6356354"/>
            <a:ext cx="2743200" cy="365125"/>
          </a:xfrm>
          <a:prstGeom prst="rect">
            <a:avLst/>
          </a:prstGeom>
        </p:spPr>
        <p:txBody>
          <a:bodyPr/>
          <a:lstStyle/>
          <a:p>
            <a:fld id="{6EBB0E32-0304-4451-ADB8-C044457D5B85}" type="datetimeFigureOut">
              <a:rPr lang="en-US" smtClean="0"/>
              <a:t>5/30/2023</a:t>
            </a:fld>
            <a:endParaRPr lang="en-US" dirty="0"/>
          </a:p>
        </p:txBody>
      </p:sp>
      <p:sp>
        <p:nvSpPr>
          <p:cNvPr id="3" name="Footer Placeholder 2">
            <a:extLst>
              <a:ext uri="{FF2B5EF4-FFF2-40B4-BE49-F238E27FC236}">
                <a16:creationId xmlns:a16="http://schemas.microsoft.com/office/drawing/2014/main" id="{FB6C0BE6-E24A-4679-B786-AAB41ADCCD5D}"/>
              </a:ext>
            </a:extLst>
          </p:cNvPr>
          <p:cNvSpPr>
            <a:spLocks noGrp="1"/>
          </p:cNvSpPr>
          <p:nvPr>
            <p:ph type="ftr" sz="quarter" idx="11"/>
          </p:nvPr>
        </p:nvSpPr>
        <p:spPr>
          <a:xfrm>
            <a:off x="4038604" y="6356354"/>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3FB9417-93D4-4C41-8E0E-1553E0B5D0CE}"/>
              </a:ext>
            </a:extLst>
          </p:cNvPr>
          <p:cNvSpPr>
            <a:spLocks noGrp="1"/>
          </p:cNvSpPr>
          <p:nvPr>
            <p:ph type="sldNum" sz="quarter" idx="12"/>
          </p:nvPr>
        </p:nvSpPr>
        <p:spPr>
          <a:xfrm>
            <a:off x="8610601" y="6356354"/>
            <a:ext cx="2743200" cy="365125"/>
          </a:xfrm>
          <a:prstGeom prst="rect">
            <a:avLst/>
          </a:prstGeom>
        </p:spPr>
        <p:txBody>
          <a:bodyPr/>
          <a:lstStyle/>
          <a:p>
            <a:fld id="{DA64F31B-23FA-4075-AF7D-6228CFD12F03}" type="slidenum">
              <a:rPr lang="en-US" smtClean="0"/>
              <a:t>‹#›</a:t>
            </a:fld>
            <a:endParaRPr lang="en-US" dirty="0"/>
          </a:p>
        </p:txBody>
      </p:sp>
      <p:sp>
        <p:nvSpPr>
          <p:cNvPr id="5" name="Title 79">
            <a:extLst>
              <a:ext uri="{FF2B5EF4-FFF2-40B4-BE49-F238E27FC236}">
                <a16:creationId xmlns:a16="http://schemas.microsoft.com/office/drawing/2014/main" id="{0B6CE40A-88CB-40F3-A0BB-7883163AC71B}"/>
              </a:ext>
            </a:extLst>
          </p:cNvPr>
          <p:cNvSpPr>
            <a:spLocks noGrp="1"/>
          </p:cNvSpPr>
          <p:nvPr>
            <p:ph type="title"/>
          </p:nvPr>
        </p:nvSpPr>
        <p:spPr>
          <a:xfrm>
            <a:off x="838204" y="302885"/>
            <a:ext cx="10515600" cy="508075"/>
          </a:xfrm>
          <a:prstGeom prst="rect">
            <a:avLst/>
          </a:prstGeom>
        </p:spPr>
        <p:txBody>
          <a:bodyPr anchor="t"/>
          <a:lstStyle>
            <a:lvl1pPr algn="ct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85518C6E-B667-49F1-9655-F69C288C4A66}"/>
              </a:ext>
            </a:extLst>
          </p:cNvPr>
          <p:cNvSpPr>
            <a:spLocks noGrp="1"/>
          </p:cNvSpPr>
          <p:nvPr>
            <p:ph type="body" sz="quarter" idx="13"/>
          </p:nvPr>
        </p:nvSpPr>
        <p:spPr>
          <a:xfrm>
            <a:off x="1362895" y="2254570"/>
            <a:ext cx="9466217" cy="2348865"/>
          </a:xfrm>
          <a:prstGeom prst="rect">
            <a:avLst/>
          </a:prstGeom>
        </p:spPr>
        <p:txBody>
          <a:bodyPr anchor="ctr">
            <a:normAutofit/>
          </a:bodyPr>
          <a:lstStyle>
            <a:lvl1pPr marL="0" indent="0" algn="ctr">
              <a:buNone/>
              <a:defRPr sz="3600">
                <a:latin typeface="Arial" panose="020B0604020202020204" pitchFamily="34" charset="0"/>
                <a:cs typeface="Arial" panose="020B0604020202020204" pitchFamily="34" charset="0"/>
              </a:defRPr>
            </a:lvl1pPr>
            <a:lvl2pPr marL="457211" indent="0">
              <a:buNone/>
              <a:defRPr/>
            </a:lvl2pPr>
          </a:lstStyle>
          <a:p>
            <a:pPr lvl="0"/>
            <a:r>
              <a:rPr lang="en-US"/>
              <a:t>Click to edit Master text styles</a:t>
            </a:r>
          </a:p>
        </p:txBody>
      </p:sp>
    </p:spTree>
    <p:extLst>
      <p:ext uri="{BB962C8B-B14F-4D97-AF65-F5344CB8AC3E}">
        <p14:creationId xmlns:p14="http://schemas.microsoft.com/office/powerpoint/2010/main" val="106543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resentation Cover - Option 4, no Placeholders">
    <p:spTree>
      <p:nvGrpSpPr>
        <p:cNvPr id="1" name=""/>
        <p:cNvGrpSpPr/>
        <p:nvPr/>
      </p:nvGrpSpPr>
      <p:grpSpPr>
        <a:xfrm>
          <a:off x="0" y="0"/>
          <a:ext cx="0" cy="0"/>
          <a:chOff x="0" y="0"/>
          <a:chExt cx="0" cy="0"/>
        </a:xfrm>
      </p:grpSpPr>
      <p:sp>
        <p:nvSpPr>
          <p:cNvPr id="23" name="Background: White Wipeout">
            <a:extLst>
              <a:ext uri="{FF2B5EF4-FFF2-40B4-BE49-F238E27FC236}">
                <a16:creationId xmlns:a16="http://schemas.microsoft.com/office/drawing/2014/main" id="{9CF902DB-A62D-4184-ADF5-EC56969E0979}"/>
              </a:ext>
              <a:ext uri="{C183D7F6-B498-43B3-948B-1728B52AA6E4}">
                <adec:decorative xmlns:adec="http://schemas.microsoft.com/office/drawing/2017/decorative" val="1"/>
              </a:ext>
            </a:extLst>
          </p:cNvPr>
          <p:cNvSpPr/>
          <p:nvPr/>
        </p:nvSpPr>
        <p:spPr>
          <a:xfrm>
            <a:off x="0" y="0"/>
            <a:ext cx="12185446" cy="649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Blue Footer Bar">
            <a:extLst>
              <a:ext uri="{FF2B5EF4-FFF2-40B4-BE49-F238E27FC236}">
                <a16:creationId xmlns:a16="http://schemas.microsoft.com/office/drawing/2014/main" id="{1EF31C21-72CE-424F-8B8F-9DA4631D2B16}"/>
              </a:ext>
              <a:ext uri="{C183D7F6-B498-43B3-948B-1728B52AA6E4}">
                <adec:decorative xmlns:adec="http://schemas.microsoft.com/office/drawing/2017/decorative" val="1"/>
              </a:ext>
            </a:extLst>
          </p:cNvPr>
          <p:cNvSpPr/>
          <p:nvPr/>
        </p:nvSpPr>
        <p:spPr>
          <a:xfrm>
            <a:off x="0" y="6324599"/>
            <a:ext cx="12192000" cy="533401"/>
          </a:xfrm>
          <a:prstGeom prst="rect">
            <a:avLst/>
          </a:prstGeom>
          <a:gradFill>
            <a:gsLst>
              <a:gs pos="25000">
                <a:srgbClr val="00234E"/>
              </a:gs>
              <a:gs pos="100000">
                <a:srgbClr val="003478"/>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Tetra Tech Logo" descr="This is a logo for the engineering firm Tetra Tech. It consists of a blue rectangle with rounded edges containing a blue uppercase T and a blue lowercase t in block font on a white background. To the right, the words &quot;Tetra Tech&quot; appear in block font as well.">
            <a:extLst>
              <a:ext uri="{FF2B5EF4-FFF2-40B4-BE49-F238E27FC236}">
                <a16:creationId xmlns:a16="http://schemas.microsoft.com/office/drawing/2014/main" id="{4F5ACB5A-8CA7-42EC-8741-34F9C64C90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89520" y="1097280"/>
            <a:ext cx="2133600" cy="561474"/>
          </a:xfrm>
          <a:prstGeom prst="rect">
            <a:avLst/>
          </a:prstGeom>
        </p:spPr>
      </p:pic>
      <p:sp>
        <p:nvSpPr>
          <p:cNvPr id="3" name="Title Placeholder">
            <a:extLst>
              <a:ext uri="{FF2B5EF4-FFF2-40B4-BE49-F238E27FC236}">
                <a16:creationId xmlns:a16="http://schemas.microsoft.com/office/drawing/2014/main" id="{52D5CF0D-57B2-4D03-994C-E7CD7D209D43}"/>
              </a:ext>
            </a:extLst>
          </p:cNvPr>
          <p:cNvSpPr>
            <a:spLocks noGrp="1"/>
          </p:cNvSpPr>
          <p:nvPr>
            <p:ph type="title" hasCustomPrompt="1"/>
          </p:nvPr>
        </p:nvSpPr>
        <p:spPr>
          <a:xfrm>
            <a:off x="7406640" y="2286000"/>
            <a:ext cx="4114800" cy="1828800"/>
          </a:xfrm>
        </p:spPr>
        <p:txBody>
          <a:bodyPr>
            <a:normAutofit/>
          </a:bodyPr>
          <a:lstStyle>
            <a:lvl1pPr>
              <a:defRPr lang="en-US" sz="4400" b="1" kern="1200" dirty="0">
                <a:solidFill>
                  <a:schemeClr val="tx1"/>
                </a:solidFill>
                <a:latin typeface="+mn-lt"/>
                <a:ea typeface="Source Sans Pro" panose="020B0503030403020204" pitchFamily="34" charset="0"/>
                <a:cs typeface="+mn-cs"/>
              </a:defRPr>
            </a:lvl1pPr>
          </a:lstStyle>
          <a:p>
            <a:r>
              <a:rPr lang="en-US" dirty="0"/>
              <a:t>Title / Project</a:t>
            </a:r>
          </a:p>
        </p:txBody>
      </p:sp>
      <p:sp>
        <p:nvSpPr>
          <p:cNvPr id="14" name="Text Placeholder: Presenters">
            <a:extLst>
              <a:ext uri="{FF2B5EF4-FFF2-40B4-BE49-F238E27FC236}">
                <a16:creationId xmlns:a16="http://schemas.microsoft.com/office/drawing/2014/main" id="{1DAD78C8-76D5-4045-8D87-FF38CE7CDABC}"/>
              </a:ext>
            </a:extLst>
          </p:cNvPr>
          <p:cNvSpPr>
            <a:spLocks noGrp="1"/>
          </p:cNvSpPr>
          <p:nvPr>
            <p:ph type="body" sz="quarter" idx="13" hasCustomPrompt="1"/>
          </p:nvPr>
        </p:nvSpPr>
        <p:spPr>
          <a:xfrm>
            <a:off x="7406640" y="4297680"/>
            <a:ext cx="4114800" cy="457200"/>
          </a:xfrm>
          <a:prstGeom prst="rect">
            <a:avLst/>
          </a:prstGeom>
        </p:spPr>
        <p:txBody>
          <a:bodyPr>
            <a:noAutofit/>
          </a:bodyPr>
          <a:lstStyle>
            <a:lvl1pPr marL="91440" indent="0">
              <a:buNone/>
              <a:defRPr sz="1800" b="1">
                <a:solidFill>
                  <a:schemeClr val="tx1"/>
                </a:solidFill>
                <a:latin typeface="+mn-lt"/>
              </a:defRPr>
            </a:lvl1pPr>
          </a:lstStyle>
          <a:p>
            <a:pPr lvl="0"/>
            <a:r>
              <a:rPr lang="en-US" dirty="0"/>
              <a:t>Presenter(s)</a:t>
            </a:r>
          </a:p>
        </p:txBody>
      </p:sp>
      <p:sp>
        <p:nvSpPr>
          <p:cNvPr id="15" name="Text Placeholder: Date">
            <a:extLst>
              <a:ext uri="{FF2B5EF4-FFF2-40B4-BE49-F238E27FC236}">
                <a16:creationId xmlns:a16="http://schemas.microsoft.com/office/drawing/2014/main" id="{3D355539-3454-4C24-9CB0-2CD76B3F198B}"/>
              </a:ext>
            </a:extLst>
          </p:cNvPr>
          <p:cNvSpPr>
            <a:spLocks noGrp="1"/>
          </p:cNvSpPr>
          <p:nvPr>
            <p:ph type="body" sz="quarter" idx="14" hasCustomPrompt="1"/>
          </p:nvPr>
        </p:nvSpPr>
        <p:spPr>
          <a:xfrm>
            <a:off x="7406640" y="4754879"/>
            <a:ext cx="4114800" cy="457200"/>
          </a:xfrm>
          <a:prstGeom prst="rect">
            <a:avLst/>
          </a:prstGeom>
        </p:spPr>
        <p:txBody>
          <a:bodyPr>
            <a:normAutofit/>
          </a:bodyPr>
          <a:lstStyle>
            <a:lvl1pPr marL="91440" indent="0">
              <a:buNone/>
              <a:defRPr sz="1400" b="0">
                <a:solidFill>
                  <a:schemeClr val="tx1"/>
                </a:solidFill>
                <a:latin typeface="+mj-lt"/>
                <a:ea typeface="Source Sans Pro Semibold" panose="020B0603030403020204" pitchFamily="34" charset="0"/>
              </a:defRPr>
            </a:lvl1pPr>
          </a:lstStyle>
          <a:p>
            <a:pPr lvl="0"/>
            <a:r>
              <a:rPr lang="en-US" dirty="0"/>
              <a:t>Date and/or Title and/or Project</a:t>
            </a:r>
          </a:p>
        </p:txBody>
      </p:sp>
      <p:pic>
        <p:nvPicPr>
          <p:cNvPr id="17" name="Rainbow Background Matte">
            <a:extLst>
              <a:ext uri="{FF2B5EF4-FFF2-40B4-BE49-F238E27FC236}">
                <a16:creationId xmlns:a16="http://schemas.microsoft.com/office/drawing/2014/main" id="{93A6D0CA-8861-4222-B592-AF17A7069C8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4" y="838200"/>
            <a:ext cx="3568883" cy="1371600"/>
          </a:xfrm>
          <a:prstGeom prst="rect">
            <a:avLst/>
          </a:prstGeom>
        </p:spPr>
      </p:pic>
      <p:sp>
        <p:nvSpPr>
          <p:cNvPr id="4" name="Picture Placeholder: Left">
            <a:extLst>
              <a:ext uri="{FF2B5EF4-FFF2-40B4-BE49-F238E27FC236}">
                <a16:creationId xmlns:a16="http://schemas.microsoft.com/office/drawing/2014/main" id="{E8E6B7CC-D974-EAA1-C8D6-D9468414C0D3}"/>
              </a:ext>
            </a:extLst>
          </p:cNvPr>
          <p:cNvSpPr>
            <a:spLocks noGrp="1"/>
          </p:cNvSpPr>
          <p:nvPr>
            <p:ph type="pic" sz="quarter" idx="15" hasCustomPrompt="1"/>
          </p:nvPr>
        </p:nvSpPr>
        <p:spPr>
          <a:xfrm>
            <a:off x="-5558" y="1112838"/>
            <a:ext cx="4654550" cy="4419600"/>
          </a:xfrm>
          <a:solidFill>
            <a:schemeClr val="tx2"/>
          </a:solidFill>
          <a:ln>
            <a:noFill/>
          </a:ln>
        </p:spPr>
        <p:txBody>
          <a:bodyPr/>
          <a:lstStyle>
            <a:lvl1pPr marL="0" indent="0">
              <a:buNone/>
              <a:defRPr/>
            </a:lvl1pPr>
          </a:lstStyle>
          <a:p>
            <a:r>
              <a:rPr lang="en-US" dirty="0"/>
              <a:t> </a:t>
            </a:r>
          </a:p>
        </p:txBody>
      </p:sp>
      <p:sp>
        <p:nvSpPr>
          <p:cNvPr id="8" name="Picture Placeholder: Top Right">
            <a:extLst>
              <a:ext uri="{FF2B5EF4-FFF2-40B4-BE49-F238E27FC236}">
                <a16:creationId xmlns:a16="http://schemas.microsoft.com/office/drawing/2014/main" id="{3BBADB8F-1579-AF93-F74A-98F5DF97868B}"/>
              </a:ext>
            </a:extLst>
          </p:cNvPr>
          <p:cNvSpPr>
            <a:spLocks noGrp="1"/>
          </p:cNvSpPr>
          <p:nvPr>
            <p:ph type="pic" sz="quarter" idx="17" hasCustomPrompt="1"/>
          </p:nvPr>
        </p:nvSpPr>
        <p:spPr>
          <a:xfrm>
            <a:off x="4733130" y="1112838"/>
            <a:ext cx="2430461" cy="2057400"/>
          </a:xfrm>
          <a:prstGeom prst="round1Rect">
            <a:avLst>
              <a:gd name="adj" fmla="val 5319"/>
            </a:avLst>
          </a:prstGeom>
          <a:solidFill>
            <a:schemeClr val="tx2"/>
          </a:solidFill>
        </p:spPr>
        <p:txBody>
          <a:bodyPr/>
          <a:lstStyle>
            <a:lvl1pPr marL="0" indent="0">
              <a:buNone/>
              <a:defRPr/>
            </a:lvl1pPr>
          </a:lstStyle>
          <a:p>
            <a:r>
              <a:rPr lang="en-US" dirty="0"/>
              <a:t> </a:t>
            </a:r>
          </a:p>
        </p:txBody>
      </p:sp>
      <p:sp>
        <p:nvSpPr>
          <p:cNvPr id="6" name="Picture Placeholder: Bottom Right">
            <a:extLst>
              <a:ext uri="{FF2B5EF4-FFF2-40B4-BE49-F238E27FC236}">
                <a16:creationId xmlns:a16="http://schemas.microsoft.com/office/drawing/2014/main" id="{648AA993-F359-87F8-26D1-7D323DFDAA8E}"/>
              </a:ext>
            </a:extLst>
          </p:cNvPr>
          <p:cNvSpPr>
            <a:spLocks noGrp="1"/>
          </p:cNvSpPr>
          <p:nvPr>
            <p:ph type="pic" sz="quarter" idx="16" hasCustomPrompt="1"/>
          </p:nvPr>
        </p:nvSpPr>
        <p:spPr>
          <a:xfrm>
            <a:off x="4733129" y="3230299"/>
            <a:ext cx="2430463" cy="2302139"/>
          </a:xfrm>
          <a:prstGeom prst="rect">
            <a:avLst/>
          </a:prstGeom>
          <a:solidFill>
            <a:schemeClr val="tx2"/>
          </a:solidFill>
        </p:spPr>
        <p:txBody>
          <a:bodyPr/>
          <a:lstStyle>
            <a:lvl1pPr marL="0" indent="0">
              <a:buNone/>
              <a:defRPr/>
            </a:lvl1pPr>
          </a:lstStyle>
          <a:p>
            <a:r>
              <a:rPr lang="en-US" dirty="0"/>
              <a:t> </a:t>
            </a:r>
          </a:p>
        </p:txBody>
      </p:sp>
      <p:pic>
        <p:nvPicPr>
          <p:cNvPr id="22" name="Tagline: Leading with Science" descr="This image contains a Tetra Tech tagline: &quot;Leading with Science.&quot;">
            <a:extLst>
              <a:ext uri="{FF2B5EF4-FFF2-40B4-BE49-F238E27FC236}">
                <a16:creationId xmlns:a16="http://schemas.microsoft.com/office/drawing/2014/main" id="{7D0B5946-2B0A-4967-9C9E-672C680A53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9800" y="6492875"/>
            <a:ext cx="1526542" cy="165295"/>
          </a:xfrm>
          <a:prstGeom prst="rect">
            <a:avLst/>
          </a:prstGeom>
        </p:spPr>
      </p:pic>
    </p:spTree>
    <p:extLst>
      <p:ext uri="{BB962C8B-B14F-4D97-AF65-F5344CB8AC3E}">
        <p14:creationId xmlns:p14="http://schemas.microsoft.com/office/powerpoint/2010/main" val="334185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with Images">
    <p:spTree>
      <p:nvGrpSpPr>
        <p:cNvPr id="1" name=""/>
        <p:cNvGrpSpPr/>
        <p:nvPr/>
      </p:nvGrpSpPr>
      <p:grpSpPr>
        <a:xfrm>
          <a:off x="0" y="0"/>
          <a:ext cx="0" cy="0"/>
          <a:chOff x="0" y="0"/>
          <a:chExt cx="0" cy="0"/>
        </a:xfrm>
      </p:grpSpPr>
      <p:sp>
        <p:nvSpPr>
          <p:cNvPr id="13" name="White Background Wipeout">
            <a:extLst>
              <a:ext uri="{FF2B5EF4-FFF2-40B4-BE49-F238E27FC236}">
                <a16:creationId xmlns:a16="http://schemas.microsoft.com/office/drawing/2014/main" id="{FEE6A019-3CCD-4D6D-A224-4B7CEA969D9C}"/>
              </a:ext>
              <a:ext uri="{C183D7F6-B498-43B3-948B-1728B52AA6E4}">
                <adec:decorative xmlns:adec="http://schemas.microsoft.com/office/drawing/2017/decorative" val="1"/>
              </a:ext>
            </a:extLst>
          </p:cNvPr>
          <p:cNvSpPr/>
          <p:nvPr/>
        </p:nvSpPr>
        <p:spPr>
          <a:xfrm>
            <a:off x="0" y="-2203"/>
            <a:ext cx="12185446" cy="649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Grey Keystone">
            <a:extLst>
              <a:ext uri="{FF2B5EF4-FFF2-40B4-BE49-F238E27FC236}">
                <a16:creationId xmlns:a16="http://schemas.microsoft.com/office/drawing/2014/main" id="{9734242F-E362-46F3-A92E-30E75CD7D571}"/>
              </a:ext>
              <a:ext uri="{C183D7F6-B498-43B3-948B-1728B52AA6E4}">
                <adec:decorative xmlns:adec="http://schemas.microsoft.com/office/drawing/2017/decorative" val="1"/>
              </a:ext>
            </a:extLst>
          </p:cNvPr>
          <p:cNvSpPr/>
          <p:nvPr/>
        </p:nvSpPr>
        <p:spPr>
          <a:xfrm>
            <a:off x="8033324" y="2667022"/>
            <a:ext cx="2857727" cy="2857727"/>
          </a:xfrm>
          <a:prstGeom prst="roundRect">
            <a:avLst>
              <a:gd name="adj" fmla="val 10980"/>
            </a:avLst>
          </a:prstGeom>
          <a:noFill/>
          <a:ln w="120650">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ainbow Background Matte">
            <a:extLst>
              <a:ext uri="{FF2B5EF4-FFF2-40B4-BE49-F238E27FC236}">
                <a16:creationId xmlns:a16="http://schemas.microsoft.com/office/drawing/2014/main" id="{AF1705A3-B1EA-4523-8733-48125C29B5BF}"/>
              </a:ext>
              <a:ext uri="{C183D7F6-B498-43B3-948B-1728B52AA6E4}">
                <adec:decorative xmlns:adec="http://schemas.microsoft.com/office/drawing/2017/decorative" val="1"/>
              </a:ext>
            </a:extLst>
          </p:cNvPr>
          <p:cNvSpPr/>
          <p:nvPr/>
        </p:nvSpPr>
        <p:spPr>
          <a:xfrm>
            <a:off x="1" y="0"/>
            <a:ext cx="4953000" cy="5105400"/>
          </a:xfrm>
          <a:prstGeom prst="rect">
            <a:avLst/>
          </a:pr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ue Background Matte">
            <a:extLst>
              <a:ext uri="{FF2B5EF4-FFF2-40B4-BE49-F238E27FC236}">
                <a16:creationId xmlns:a16="http://schemas.microsoft.com/office/drawing/2014/main" id="{27B1B590-9246-4997-9422-6F13A832E58B}"/>
              </a:ext>
              <a:ext uri="{C183D7F6-B498-43B3-948B-1728B52AA6E4}">
                <adec:decorative xmlns:adec="http://schemas.microsoft.com/office/drawing/2017/decorative" val="1"/>
              </a:ext>
            </a:extLst>
          </p:cNvPr>
          <p:cNvSpPr/>
          <p:nvPr/>
        </p:nvSpPr>
        <p:spPr>
          <a:xfrm>
            <a:off x="5486400" y="3505178"/>
            <a:ext cx="3810000" cy="2346085"/>
          </a:xfrm>
          <a:prstGeom prst="round1Rect">
            <a:avLst>
              <a:gd name="adj" fmla="val 3610"/>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Tetra Tech Logo" descr="This is a logo for the engineering firm Tetra Tech. It consists of a blue rectangle with rounded edges containing a blue uppercase T and a blue lowercase t in block font on a white background. To the right, the words &quot;Tetra Tech&quot; appear in block font as well.">
            <a:extLst>
              <a:ext uri="{FF2B5EF4-FFF2-40B4-BE49-F238E27FC236}">
                <a16:creationId xmlns:a16="http://schemas.microsoft.com/office/drawing/2014/main" id="{624DD46E-6D75-4F38-ABFA-79238BAF9D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2560" y="1371600"/>
            <a:ext cx="2133600" cy="561474"/>
          </a:xfrm>
          <a:prstGeom prst="rect">
            <a:avLst/>
          </a:prstGeom>
        </p:spPr>
      </p:pic>
      <p:sp>
        <p:nvSpPr>
          <p:cNvPr id="10" name="Text Placeholder: Section Number">
            <a:extLst>
              <a:ext uri="{FF2B5EF4-FFF2-40B4-BE49-F238E27FC236}">
                <a16:creationId xmlns:a16="http://schemas.microsoft.com/office/drawing/2014/main" id="{60D51095-95E8-4C08-AFAD-6076E140B331}"/>
              </a:ext>
            </a:extLst>
          </p:cNvPr>
          <p:cNvSpPr>
            <a:spLocks noGrp="1"/>
          </p:cNvSpPr>
          <p:nvPr>
            <p:ph type="body" sz="quarter" idx="13" hasCustomPrompt="1"/>
          </p:nvPr>
        </p:nvSpPr>
        <p:spPr>
          <a:xfrm>
            <a:off x="5715000" y="3657600"/>
            <a:ext cx="2743200" cy="685800"/>
          </a:xfrm>
          <a:prstGeom prst="rect">
            <a:avLst/>
          </a:prstGeom>
        </p:spPr>
        <p:txBody>
          <a:bodyPr>
            <a:normAutofit/>
          </a:bodyPr>
          <a:lstStyle>
            <a:lvl1pPr marL="91440" indent="0">
              <a:buNone/>
              <a:defRPr sz="3200" b="0">
                <a:solidFill>
                  <a:schemeClr val="bg1"/>
                </a:solidFill>
                <a:latin typeface="+mj-lt"/>
              </a:defRPr>
            </a:lvl1pPr>
          </a:lstStyle>
          <a:p>
            <a:pPr lvl="0"/>
            <a:r>
              <a:rPr lang="en-US" dirty="0"/>
              <a:t>Section #</a:t>
            </a:r>
          </a:p>
        </p:txBody>
      </p:sp>
      <p:sp>
        <p:nvSpPr>
          <p:cNvPr id="2" name="Title Placeholder">
            <a:extLst>
              <a:ext uri="{FF2B5EF4-FFF2-40B4-BE49-F238E27FC236}">
                <a16:creationId xmlns:a16="http://schemas.microsoft.com/office/drawing/2014/main" id="{1354BA2D-65AE-4B05-A879-373529EB604C}"/>
              </a:ext>
            </a:extLst>
          </p:cNvPr>
          <p:cNvSpPr>
            <a:spLocks noGrp="1"/>
          </p:cNvSpPr>
          <p:nvPr>
            <p:ph type="title" hasCustomPrompt="1"/>
          </p:nvPr>
        </p:nvSpPr>
        <p:spPr>
          <a:xfrm>
            <a:off x="4151376" y="4562856"/>
            <a:ext cx="8046720" cy="960120"/>
          </a:xfrm>
          <a:prstGeom prst="snipRoundRect">
            <a:avLst>
              <a:gd name="adj1" fmla="val 16667"/>
              <a:gd name="adj2" fmla="val 0"/>
            </a:avLst>
          </a:prstGeom>
          <a:solidFill>
            <a:srgbClr val="E8E9E9"/>
          </a:solidFill>
        </p:spPr>
        <p:txBody>
          <a:bodyPr>
            <a:normAutofit/>
          </a:bodyPr>
          <a:lstStyle>
            <a:lvl1pPr>
              <a:tabLst/>
              <a:defRPr lang="en-US" sz="4400" b="1" kern="1200" dirty="0">
                <a:solidFill>
                  <a:schemeClr val="tx1"/>
                </a:solidFill>
                <a:latin typeface="+mn-lt"/>
                <a:ea typeface="Source Sans Pro" panose="020B0503030403020204" pitchFamily="34" charset="0"/>
                <a:cs typeface="+mn-cs"/>
              </a:defRPr>
            </a:lvl1pPr>
          </a:lstStyle>
          <a:p>
            <a:r>
              <a:rPr lang="en-US" dirty="0"/>
              <a:t>Section Title</a:t>
            </a:r>
          </a:p>
        </p:txBody>
      </p:sp>
      <p:sp>
        <p:nvSpPr>
          <p:cNvPr id="25" name="Picture Placeholder: Left">
            <a:extLst>
              <a:ext uri="{FF2B5EF4-FFF2-40B4-BE49-F238E27FC236}">
                <a16:creationId xmlns:a16="http://schemas.microsoft.com/office/drawing/2014/main" id="{55572E7D-F0AB-46C3-B9DD-31B105738DFA}"/>
              </a:ext>
            </a:extLst>
          </p:cNvPr>
          <p:cNvSpPr>
            <a:spLocks noGrp="1"/>
          </p:cNvSpPr>
          <p:nvPr>
            <p:ph type="pic" sz="quarter" idx="14" hasCustomPrompt="1"/>
          </p:nvPr>
        </p:nvSpPr>
        <p:spPr>
          <a:xfrm>
            <a:off x="685800" y="521208"/>
            <a:ext cx="4800601" cy="5330952"/>
          </a:xfrm>
          <a:custGeom>
            <a:avLst/>
            <a:gdLst>
              <a:gd name="connsiteX0" fmla="*/ 0 w 4800601"/>
              <a:gd name="connsiteY0" fmla="*/ 0 h 5330952"/>
              <a:gd name="connsiteX1" fmla="*/ 4643428 w 4800601"/>
              <a:gd name="connsiteY1" fmla="*/ 0 h 5330952"/>
              <a:gd name="connsiteX2" fmla="*/ 4800601 w 4800601"/>
              <a:gd name="connsiteY2" fmla="*/ 157172 h 5330952"/>
              <a:gd name="connsiteX3" fmla="*/ 4800601 w 4800601"/>
              <a:gd name="connsiteY3" fmla="*/ 4049205 h 5330952"/>
              <a:gd name="connsiteX4" fmla="*/ 3632468 w 4800601"/>
              <a:gd name="connsiteY4" fmla="*/ 4049205 h 5330952"/>
              <a:gd name="connsiteX5" fmla="*/ 3473450 w 4800601"/>
              <a:gd name="connsiteY5" fmla="*/ 4208223 h 5330952"/>
              <a:gd name="connsiteX6" fmla="*/ 3473450 w 4800601"/>
              <a:gd name="connsiteY6" fmla="*/ 5003292 h 5330952"/>
              <a:gd name="connsiteX7" fmla="*/ 4800601 w 4800601"/>
              <a:gd name="connsiteY7" fmla="*/ 5003292 h 5330952"/>
              <a:gd name="connsiteX8" fmla="*/ 4800601 w 4800601"/>
              <a:gd name="connsiteY8" fmla="*/ 5330952 h 5330952"/>
              <a:gd name="connsiteX9" fmla="*/ 0 w 4800601"/>
              <a:gd name="connsiteY9" fmla="*/ 5330952 h 53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0601" h="5330952">
                <a:moveTo>
                  <a:pt x="0" y="0"/>
                </a:moveTo>
                <a:lnTo>
                  <a:pt x="4643428" y="0"/>
                </a:lnTo>
                <a:cubicBezTo>
                  <a:pt x="4730232" y="0"/>
                  <a:pt x="4800601" y="70368"/>
                  <a:pt x="4800601" y="157172"/>
                </a:cubicBezTo>
                <a:lnTo>
                  <a:pt x="4800601" y="4049205"/>
                </a:lnTo>
                <a:lnTo>
                  <a:pt x="3632468" y="4049205"/>
                </a:lnTo>
                <a:cubicBezTo>
                  <a:pt x="3544645" y="4049205"/>
                  <a:pt x="3473450" y="4120400"/>
                  <a:pt x="3473450" y="4208223"/>
                </a:cubicBezTo>
                <a:lnTo>
                  <a:pt x="3473450" y="5003292"/>
                </a:lnTo>
                <a:lnTo>
                  <a:pt x="4800601" y="5003292"/>
                </a:lnTo>
                <a:lnTo>
                  <a:pt x="4800601" y="5330952"/>
                </a:lnTo>
                <a:lnTo>
                  <a:pt x="0" y="5330952"/>
                </a:lnTo>
                <a:close/>
              </a:path>
            </a:pathLst>
          </a:custGeom>
          <a:solidFill>
            <a:schemeClr val="tx2"/>
          </a:solidFill>
        </p:spPr>
        <p:txBody>
          <a:bodyPr wrap="square">
            <a:noAutofit/>
          </a:bodyPr>
          <a:lstStyle>
            <a:lvl1pPr marL="0" indent="0">
              <a:buNone/>
              <a:defRPr/>
            </a:lvl1pPr>
          </a:lstStyle>
          <a:p>
            <a:r>
              <a:rPr lang="en-US" dirty="0"/>
              <a:t> </a:t>
            </a:r>
          </a:p>
        </p:txBody>
      </p:sp>
      <p:sp>
        <p:nvSpPr>
          <p:cNvPr id="21" name="Picture Placeholder: Right">
            <a:extLst>
              <a:ext uri="{FF2B5EF4-FFF2-40B4-BE49-F238E27FC236}">
                <a16:creationId xmlns:a16="http://schemas.microsoft.com/office/drawing/2014/main" id="{A2FAEF15-710B-42E7-AD78-EB39B1368879}"/>
              </a:ext>
            </a:extLst>
          </p:cNvPr>
          <p:cNvSpPr>
            <a:spLocks noGrp="1"/>
          </p:cNvSpPr>
          <p:nvPr>
            <p:ph type="pic" sz="quarter" idx="15" hasCustomPrompt="1"/>
          </p:nvPr>
        </p:nvSpPr>
        <p:spPr>
          <a:xfrm>
            <a:off x="5486400" y="1161288"/>
            <a:ext cx="3127248" cy="2350008"/>
          </a:xfrm>
          <a:prstGeom prst="round1Rect">
            <a:avLst>
              <a:gd name="adj" fmla="val 3274"/>
            </a:avLst>
          </a:prstGeom>
          <a:solidFill>
            <a:schemeClr val="tx2"/>
          </a:solidFill>
        </p:spPr>
        <p:txBody>
          <a:bodyPr/>
          <a:lstStyle>
            <a:lvl1pPr marL="0" indent="0">
              <a:buNone/>
              <a:defRPr/>
            </a:lvl1pPr>
          </a:lstStyle>
          <a:p>
            <a:r>
              <a:rPr lang="en-US" dirty="0"/>
              <a:t> </a:t>
            </a:r>
          </a:p>
        </p:txBody>
      </p:sp>
      <p:sp>
        <p:nvSpPr>
          <p:cNvPr id="22" name="Slide Number Placeholder">
            <a:extLst>
              <a:ext uri="{FF2B5EF4-FFF2-40B4-BE49-F238E27FC236}">
                <a16:creationId xmlns:a16="http://schemas.microsoft.com/office/drawing/2014/main" id="{809802B3-5C11-40B4-9F37-C790C2569A71}"/>
              </a:ext>
            </a:extLst>
          </p:cNvPr>
          <p:cNvSpPr>
            <a:spLocks noGrp="1"/>
          </p:cNvSpPr>
          <p:nvPr>
            <p:ph type="sldNum" sz="quarter" idx="4"/>
          </p:nvPr>
        </p:nvSpPr>
        <p:spPr>
          <a:xfrm>
            <a:off x="11201400" y="6519672"/>
            <a:ext cx="320040" cy="320040"/>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pPr>
              <a:defRPr/>
            </a:pPr>
            <a:fld id="{8EC16C3E-254E-C04A-8A90-F3CAE37A3DAA}" type="slidenum">
              <a:rPr lang="en-US" smtClean="0"/>
              <a:pPr>
                <a:defRPr/>
              </a:pPr>
              <a:t>‹#›</a:t>
            </a:fld>
            <a:endParaRPr lang="en-US" dirty="0"/>
          </a:p>
        </p:txBody>
      </p:sp>
    </p:spTree>
    <p:extLst>
      <p:ext uri="{BB962C8B-B14F-4D97-AF65-F5344CB8AC3E}">
        <p14:creationId xmlns:p14="http://schemas.microsoft.com/office/powerpoint/2010/main" val="307221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mphasis / Highlight Page">
    <p:spTree>
      <p:nvGrpSpPr>
        <p:cNvPr id="1" name=""/>
        <p:cNvGrpSpPr/>
        <p:nvPr/>
      </p:nvGrpSpPr>
      <p:grpSpPr>
        <a:xfrm>
          <a:off x="0" y="0"/>
          <a:ext cx="0" cy="0"/>
          <a:chOff x="0" y="0"/>
          <a:chExt cx="0" cy="0"/>
        </a:xfrm>
      </p:grpSpPr>
      <p:sp>
        <p:nvSpPr>
          <p:cNvPr id="16" name="Background: White Wipeout">
            <a:extLst>
              <a:ext uri="{FF2B5EF4-FFF2-40B4-BE49-F238E27FC236}">
                <a16:creationId xmlns:a16="http://schemas.microsoft.com/office/drawing/2014/main" id="{7682D1A6-EA8C-454F-880F-6E1CA2A33914}"/>
              </a:ext>
              <a:ext uri="{C183D7F6-B498-43B3-948B-1728B52AA6E4}">
                <adec:decorative xmlns:adec="http://schemas.microsoft.com/office/drawing/2017/decorative" val="1"/>
              </a:ext>
            </a:extLst>
          </p:cNvPr>
          <p:cNvSpPr/>
          <p:nvPr/>
        </p:nvSpPr>
        <p:spPr>
          <a:xfrm>
            <a:off x="0" y="-1"/>
            <a:ext cx="12192000" cy="4000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arge Blue Footer Bar">
            <a:extLst>
              <a:ext uri="{FF2B5EF4-FFF2-40B4-BE49-F238E27FC236}">
                <a16:creationId xmlns:a16="http://schemas.microsoft.com/office/drawing/2014/main" id="{CA96D26A-8324-4F33-B264-6617F91BDCC7}"/>
              </a:ext>
              <a:ext uri="{C183D7F6-B498-43B3-948B-1728B52AA6E4}">
                <adec:decorative xmlns:adec="http://schemas.microsoft.com/office/drawing/2017/decorative" val="1"/>
              </a:ext>
            </a:extLst>
          </p:cNvPr>
          <p:cNvSpPr/>
          <p:nvPr/>
        </p:nvSpPr>
        <p:spPr>
          <a:xfrm>
            <a:off x="0" y="4000001"/>
            <a:ext cx="12192000" cy="2857999"/>
          </a:xfrm>
          <a:prstGeom prst="rect">
            <a:avLst/>
          </a:prstGeom>
          <a:gradFill>
            <a:gsLst>
              <a:gs pos="25000">
                <a:srgbClr val="00234E"/>
              </a:gs>
              <a:gs pos="100000">
                <a:srgbClr val="003478"/>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Grey Keystone">
            <a:extLst>
              <a:ext uri="{FF2B5EF4-FFF2-40B4-BE49-F238E27FC236}">
                <a16:creationId xmlns:a16="http://schemas.microsoft.com/office/drawing/2014/main" id="{3C794B1E-9B48-4F11-B3FA-5A885FC9C73B}"/>
              </a:ext>
              <a:ext uri="{C183D7F6-B498-43B3-948B-1728B52AA6E4}">
                <adec:decorative xmlns:adec="http://schemas.microsoft.com/office/drawing/2017/decorative" val="1"/>
              </a:ext>
            </a:extLst>
          </p:cNvPr>
          <p:cNvSpPr/>
          <p:nvPr/>
        </p:nvSpPr>
        <p:spPr>
          <a:xfrm>
            <a:off x="848958" y="762001"/>
            <a:ext cx="3747701" cy="3556973"/>
          </a:xfrm>
          <a:prstGeom prst="roundRect">
            <a:avLst>
              <a:gd name="adj" fmla="val 4665"/>
            </a:avLst>
          </a:prstGeom>
          <a:noFill/>
          <a:ln w="120650">
            <a:solidFill>
              <a:schemeClr val="bg1">
                <a:lumMod val="85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Multicolored Background Matte">
            <a:extLst>
              <a:ext uri="{FF2B5EF4-FFF2-40B4-BE49-F238E27FC236}">
                <a16:creationId xmlns:a16="http://schemas.microsoft.com/office/drawing/2014/main" id="{AF807304-5363-440D-8A3F-DDBDB2124DB9}"/>
              </a:ext>
              <a:ext uri="{C183D7F6-B498-43B3-948B-1728B52AA6E4}">
                <adec:decorative xmlns:adec="http://schemas.microsoft.com/office/drawing/2017/decorative" val="1"/>
              </a:ext>
            </a:extLst>
          </p:cNvPr>
          <p:cNvSpPr/>
          <p:nvPr/>
        </p:nvSpPr>
        <p:spPr>
          <a:xfrm>
            <a:off x="465235" y="2057400"/>
            <a:ext cx="4034053" cy="4158178"/>
          </a:xfrm>
          <a:prstGeom prst="roundRect">
            <a:avLst>
              <a:gd name="adj" fmla="val 3067"/>
            </a:avLst>
          </a:pr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Left">
            <a:extLst>
              <a:ext uri="{FF2B5EF4-FFF2-40B4-BE49-F238E27FC236}">
                <a16:creationId xmlns:a16="http://schemas.microsoft.com/office/drawing/2014/main" id="{E0180A70-BD40-4AD8-8C53-79ED56F55B42}"/>
              </a:ext>
            </a:extLst>
          </p:cNvPr>
          <p:cNvSpPr>
            <a:spLocks noGrp="1"/>
          </p:cNvSpPr>
          <p:nvPr>
            <p:ph type="pic" sz="quarter" idx="12" hasCustomPrompt="1"/>
          </p:nvPr>
        </p:nvSpPr>
        <p:spPr>
          <a:xfrm>
            <a:off x="1234440" y="1143000"/>
            <a:ext cx="4572000" cy="4526280"/>
          </a:xfrm>
          <a:prstGeom prst="round1Rect">
            <a:avLst>
              <a:gd name="adj" fmla="val 3406"/>
            </a:avLst>
          </a:prstGeom>
          <a:solidFill>
            <a:schemeClr val="tx2"/>
          </a:solidFill>
        </p:spPr>
        <p:txBody>
          <a:bodyPr/>
          <a:lstStyle>
            <a:lvl1pPr marL="0" indent="0">
              <a:buNone/>
              <a:defRPr/>
            </a:lvl1pPr>
          </a:lstStyle>
          <a:p>
            <a:r>
              <a:rPr lang="en-US" dirty="0"/>
              <a:t> </a:t>
            </a:r>
          </a:p>
        </p:txBody>
      </p:sp>
      <p:sp>
        <p:nvSpPr>
          <p:cNvPr id="3" name="Text Placeholder: Potential Quote">
            <a:extLst>
              <a:ext uri="{FF2B5EF4-FFF2-40B4-BE49-F238E27FC236}">
                <a16:creationId xmlns:a16="http://schemas.microsoft.com/office/drawing/2014/main" id="{37D77D96-04E7-47D5-8257-547915F269AD}"/>
              </a:ext>
            </a:extLst>
          </p:cNvPr>
          <p:cNvSpPr>
            <a:spLocks noGrp="1"/>
          </p:cNvSpPr>
          <p:nvPr>
            <p:ph type="body" sz="quarter" idx="13" hasCustomPrompt="1"/>
          </p:nvPr>
        </p:nvSpPr>
        <p:spPr>
          <a:xfrm>
            <a:off x="6400800" y="2057400"/>
            <a:ext cx="5257800" cy="1600200"/>
          </a:xfrm>
          <a:prstGeom prst="rect">
            <a:avLst/>
          </a:prstGeom>
        </p:spPr>
        <p:txBody>
          <a:bodyPr anchor="ctr" anchorCtr="0"/>
          <a:lstStyle>
            <a:lvl1pPr marL="0" indent="0">
              <a:buNone/>
              <a:defRPr b="1" i="1">
                <a:solidFill>
                  <a:schemeClr val="accent1"/>
                </a:solidFill>
                <a:latin typeface="+mj-lt"/>
              </a:defRPr>
            </a:lvl1pPr>
          </a:lstStyle>
          <a:p>
            <a:pPr lvl="0"/>
            <a:r>
              <a:rPr lang="en-US" dirty="0"/>
              <a:t>Potential Quote Text</a:t>
            </a:r>
          </a:p>
        </p:txBody>
      </p:sp>
      <p:sp>
        <p:nvSpPr>
          <p:cNvPr id="2" name="Title 1">
            <a:extLst>
              <a:ext uri="{FF2B5EF4-FFF2-40B4-BE49-F238E27FC236}">
                <a16:creationId xmlns:a16="http://schemas.microsoft.com/office/drawing/2014/main" id="{80835311-3478-41C8-A733-68F5AAF6D440}"/>
              </a:ext>
            </a:extLst>
          </p:cNvPr>
          <p:cNvSpPr>
            <a:spLocks noGrp="1"/>
          </p:cNvSpPr>
          <p:nvPr>
            <p:ph type="title" hasCustomPrompt="1"/>
          </p:nvPr>
        </p:nvSpPr>
        <p:spPr>
          <a:xfrm>
            <a:off x="6400800" y="4343400"/>
            <a:ext cx="5257800" cy="1828800"/>
          </a:xfrm>
          <a:prstGeom prst="rect">
            <a:avLst/>
          </a:prstGeom>
        </p:spPr>
        <p:txBody>
          <a:bodyPr anchor="t" anchorCtr="0">
            <a:normAutofit/>
          </a:bodyPr>
          <a:lstStyle>
            <a:lvl1pPr>
              <a:defRPr lang="en-US" sz="2000" b="0" kern="1200" dirty="0">
                <a:solidFill>
                  <a:schemeClr val="bg1"/>
                </a:solidFill>
                <a:latin typeface="+mj-lt"/>
                <a:ea typeface="Source Sans Pro" panose="020B0503030403020204" pitchFamily="34" charset="0"/>
                <a:cs typeface="+mn-cs"/>
              </a:defRPr>
            </a:lvl1pPr>
          </a:lstStyle>
          <a:p>
            <a:r>
              <a:rPr lang="en-US" dirty="0"/>
              <a:t>Potential Descriptive Text</a:t>
            </a:r>
          </a:p>
        </p:txBody>
      </p:sp>
      <p:sp>
        <p:nvSpPr>
          <p:cNvPr id="17" name="Slide Number Placeholder">
            <a:extLst>
              <a:ext uri="{FF2B5EF4-FFF2-40B4-BE49-F238E27FC236}">
                <a16:creationId xmlns:a16="http://schemas.microsoft.com/office/drawing/2014/main" id="{1FA810A2-A6E4-49EA-90B7-CCDAD01A754A}"/>
              </a:ext>
            </a:extLst>
          </p:cNvPr>
          <p:cNvSpPr>
            <a:spLocks noGrp="1"/>
          </p:cNvSpPr>
          <p:nvPr>
            <p:ph type="sldNum" sz="quarter" idx="4"/>
          </p:nvPr>
        </p:nvSpPr>
        <p:spPr>
          <a:xfrm>
            <a:off x="11201400" y="6519672"/>
            <a:ext cx="320040" cy="320040"/>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pPr>
              <a:defRPr/>
            </a:pPr>
            <a:fld id="{8EC16C3E-254E-C04A-8A90-F3CAE37A3DAA}" type="slidenum">
              <a:rPr lang="en-US" smtClean="0"/>
              <a:pPr>
                <a:defRPr/>
              </a:pPr>
              <a:t>‹#›</a:t>
            </a:fld>
            <a:endParaRPr lang="en-US" dirty="0"/>
          </a:p>
        </p:txBody>
      </p:sp>
    </p:spTree>
    <p:extLst>
      <p:ext uri="{BB962C8B-B14F-4D97-AF65-F5344CB8AC3E}">
        <p14:creationId xmlns:p14="http://schemas.microsoft.com/office/powerpoint/2010/main" val="100718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Layout">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93A79215-7173-48EB-ADAE-981BD33590EB}"/>
              </a:ext>
            </a:extLst>
          </p:cNvPr>
          <p:cNvSpPr>
            <a:spLocks noGrp="1"/>
          </p:cNvSpPr>
          <p:nvPr>
            <p:ph type="title" hasCustomPrompt="1"/>
          </p:nvPr>
        </p:nvSpPr>
        <p:spPr/>
        <p:txBody>
          <a:bodyPr/>
          <a:lstStyle>
            <a:lvl1pPr>
              <a:defRPr/>
            </a:lvl1pPr>
          </a:lstStyle>
          <a:p>
            <a:r>
              <a:rPr lang="en-US" dirty="0"/>
              <a:t>Click to add title</a:t>
            </a:r>
          </a:p>
        </p:txBody>
      </p:sp>
      <p:sp>
        <p:nvSpPr>
          <p:cNvPr id="5" name="Content Placeholder: Body"/>
          <p:cNvSpPr>
            <a:spLocks noGrp="1"/>
          </p:cNvSpPr>
          <p:nvPr>
            <p:ph idx="11" hasCustomPrompt="1"/>
          </p:nvPr>
        </p:nvSpPr>
        <p:spPr>
          <a:xfrm>
            <a:off x="609601" y="1371600"/>
            <a:ext cx="10972800" cy="4800600"/>
          </a:xfrm>
          <a:prstGeom prst="rect">
            <a:avLst/>
          </a:prstGeom>
        </p:spPr>
        <p:txBody>
          <a:bodyPr/>
          <a:lstStyle>
            <a:lvl1pPr>
              <a:lnSpc>
                <a:spcPct val="90000"/>
              </a:lnSpc>
              <a:spcAft>
                <a:spcPts val="0"/>
              </a:spcAft>
              <a:defRPr>
                <a:solidFill>
                  <a:schemeClr val="tx1"/>
                </a:solidFill>
                <a:latin typeface="+mn-lt"/>
              </a:defRPr>
            </a:lvl1pPr>
            <a:lvl2pPr>
              <a:lnSpc>
                <a:spcPct val="90000"/>
              </a:lnSpc>
              <a:spcBef>
                <a:spcPts val="500"/>
              </a:spcBef>
              <a:defRPr>
                <a:solidFill>
                  <a:schemeClr val="tx1"/>
                </a:solidFill>
                <a:latin typeface="+mn-lt"/>
              </a:defRPr>
            </a:lvl2pPr>
            <a:lvl3pPr>
              <a:lnSpc>
                <a:spcPct val="90000"/>
              </a:lnSpc>
              <a:defRPr>
                <a:solidFill>
                  <a:schemeClr val="tx1"/>
                </a:solidFill>
                <a:latin typeface="+mn-lt"/>
              </a:defRPr>
            </a:lvl3pPr>
            <a:lvl4pPr>
              <a:lnSpc>
                <a:spcPct val="90000"/>
              </a:lnSpc>
              <a:defRPr>
                <a:solidFill>
                  <a:schemeClr val="tx1"/>
                </a:solidFill>
                <a:latin typeface="+mn-lt"/>
              </a:defRPr>
            </a:lvl4pPr>
            <a:lvl5pPr>
              <a:lnSpc>
                <a:spcPct val="90000"/>
              </a:lnSpc>
              <a:defRPr>
                <a:solidFill>
                  <a:schemeClr val="tx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a:extLst>
              <a:ext uri="{FF2B5EF4-FFF2-40B4-BE49-F238E27FC236}">
                <a16:creationId xmlns:a16="http://schemas.microsoft.com/office/drawing/2014/main" id="{CBA9B166-899B-407B-A52E-05F03BEE4037}"/>
              </a:ext>
            </a:extLst>
          </p:cNvPr>
          <p:cNvSpPr>
            <a:spLocks noGrp="1"/>
          </p:cNvSpPr>
          <p:nvPr>
            <p:ph type="sldNum" sz="quarter" idx="4"/>
          </p:nvPr>
        </p:nvSpPr>
        <p:spPr>
          <a:xfrm>
            <a:off x="11201400" y="6519672"/>
            <a:ext cx="320040" cy="320040"/>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fld id="{A15C5EC1-1BEF-49A0-A8DA-B672C63EDCC2}" type="slidenum">
              <a:rPr lang="en-US" smtClean="0"/>
              <a:pPr/>
              <a:t>‹#›</a:t>
            </a:fld>
            <a:endParaRPr lang="en-US" dirty="0"/>
          </a:p>
        </p:txBody>
      </p:sp>
    </p:spTree>
    <p:extLst>
      <p:ext uri="{BB962C8B-B14F-4D97-AF65-F5344CB8AC3E}">
        <p14:creationId xmlns:p14="http://schemas.microsoft.com/office/powerpoint/2010/main" val="704401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4F6E7A15-6292-4ADB-B129-F57B32CAC676}"/>
              </a:ext>
            </a:extLst>
          </p:cNvPr>
          <p:cNvSpPr>
            <a:spLocks noGrp="1"/>
          </p:cNvSpPr>
          <p:nvPr>
            <p:ph type="title" hasCustomPrompt="1"/>
          </p:nvPr>
        </p:nvSpPr>
        <p:spPr>
          <a:xfrm>
            <a:off x="612648" y="274320"/>
            <a:ext cx="9144000" cy="868680"/>
          </a:xfrm>
          <a:prstGeom prst="rect">
            <a:avLst/>
          </a:prstGeom>
        </p:spPr>
        <p:txBody>
          <a:bodyPr/>
          <a:lstStyle>
            <a:lvl1pPr>
              <a:defRPr/>
            </a:lvl1pPr>
          </a:lstStyle>
          <a:p>
            <a:r>
              <a:rPr lang="en-US" dirty="0"/>
              <a:t>Click to add title</a:t>
            </a:r>
          </a:p>
        </p:txBody>
      </p:sp>
      <p:sp>
        <p:nvSpPr>
          <p:cNvPr id="6" name="Slide Number Placeholder">
            <a:extLst>
              <a:ext uri="{FF2B5EF4-FFF2-40B4-BE49-F238E27FC236}">
                <a16:creationId xmlns:a16="http://schemas.microsoft.com/office/drawing/2014/main" id="{DDD76C19-44CA-47BD-9493-0A9EC966D721}"/>
              </a:ext>
            </a:extLst>
          </p:cNvPr>
          <p:cNvSpPr>
            <a:spLocks noGrp="1"/>
          </p:cNvSpPr>
          <p:nvPr>
            <p:ph type="sldNum" sz="quarter" idx="4"/>
          </p:nvPr>
        </p:nvSpPr>
        <p:spPr>
          <a:xfrm>
            <a:off x="11201400" y="6519672"/>
            <a:ext cx="320040" cy="320040"/>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pPr>
              <a:defRPr/>
            </a:pPr>
            <a:fld id="{8EC16C3E-254E-C04A-8A90-F3CAE37A3DAA}" type="slidenum">
              <a:rPr lang="en-US" smtClean="0"/>
              <a:t>‹#›</a:t>
            </a:fld>
            <a:endParaRPr lang="en-US" dirty="0"/>
          </a:p>
        </p:txBody>
      </p:sp>
    </p:spTree>
    <p:extLst>
      <p:ext uri="{BB962C8B-B14F-4D97-AF65-F5344CB8AC3E}">
        <p14:creationId xmlns:p14="http://schemas.microsoft.com/office/powerpoint/2010/main" val="2670409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9AAA3E9C-79D5-4CFF-8DD2-49BB7B96A842}"/>
              </a:ext>
            </a:extLst>
          </p:cNvPr>
          <p:cNvSpPr>
            <a:spLocks noGrp="1"/>
          </p:cNvSpPr>
          <p:nvPr>
            <p:ph type="sldNum" sz="quarter" idx="4"/>
          </p:nvPr>
        </p:nvSpPr>
        <p:spPr>
          <a:xfrm>
            <a:off x="11201400" y="6519672"/>
            <a:ext cx="320040" cy="320040"/>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pPr>
              <a:defRPr/>
            </a:pPr>
            <a:fld id="{8EC16C3E-254E-C04A-8A90-F3CAE37A3DAA}" type="slidenum">
              <a:rPr lang="en-US" smtClean="0"/>
              <a:pPr>
                <a:defRPr/>
              </a:pPr>
              <a:t>‹#›</a:t>
            </a:fld>
            <a:endParaRPr lang="en-US" dirty="0"/>
          </a:p>
        </p:txBody>
      </p:sp>
    </p:spTree>
    <p:extLst>
      <p:ext uri="{BB962C8B-B14F-4D97-AF65-F5344CB8AC3E}">
        <p14:creationId xmlns:p14="http://schemas.microsoft.com/office/powerpoint/2010/main" val="1731797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 No Logo">
    <p:spTree>
      <p:nvGrpSpPr>
        <p:cNvPr id="1" name=""/>
        <p:cNvGrpSpPr/>
        <p:nvPr/>
      </p:nvGrpSpPr>
      <p:grpSpPr>
        <a:xfrm>
          <a:off x="0" y="0"/>
          <a:ext cx="0" cy="0"/>
          <a:chOff x="0" y="0"/>
          <a:chExt cx="0" cy="0"/>
        </a:xfrm>
      </p:grpSpPr>
      <p:sp>
        <p:nvSpPr>
          <p:cNvPr id="4" name="Background: White Wipeout">
            <a:extLst>
              <a:ext uri="{C183D7F6-B498-43B3-948B-1728B52AA6E4}">
                <adec:decorative xmlns:adec="http://schemas.microsoft.com/office/drawing/2017/decorative" val="1"/>
              </a:ext>
            </a:extLst>
          </p:cNvPr>
          <p:cNvSpPr/>
          <p:nvPr/>
        </p:nvSpPr>
        <p:spPr>
          <a:xfrm>
            <a:off x="0" y="2"/>
            <a:ext cx="12192000" cy="6400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Slide Number Placeholder">
            <a:extLst>
              <a:ext uri="{FF2B5EF4-FFF2-40B4-BE49-F238E27FC236}">
                <a16:creationId xmlns:a16="http://schemas.microsoft.com/office/drawing/2014/main" id="{4648D894-936E-4864-B944-E661E4E38D10}"/>
              </a:ext>
            </a:extLst>
          </p:cNvPr>
          <p:cNvSpPr>
            <a:spLocks noGrp="1"/>
          </p:cNvSpPr>
          <p:nvPr>
            <p:ph type="sldNum" sz="quarter" idx="4"/>
          </p:nvPr>
        </p:nvSpPr>
        <p:spPr>
          <a:xfrm>
            <a:off x="11201400" y="6519672"/>
            <a:ext cx="320040" cy="320040"/>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pPr>
              <a:defRPr/>
            </a:pPr>
            <a:fld id="{8EC16C3E-254E-C04A-8A90-F3CAE37A3DAA}" type="slidenum">
              <a:rPr lang="en-US" smtClean="0"/>
              <a:pPr>
                <a:defRPr/>
              </a:pPr>
              <a:t>‹#›</a:t>
            </a:fld>
            <a:endParaRPr lang="en-US" dirty="0"/>
          </a:p>
        </p:txBody>
      </p:sp>
    </p:spTree>
    <p:extLst>
      <p:ext uri="{BB962C8B-B14F-4D97-AF65-F5344CB8AC3E}">
        <p14:creationId xmlns:p14="http://schemas.microsoft.com/office/powerpoint/2010/main" val="1009796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Bottom-Right-Corner Keystone">
            <a:extLst>
              <a:ext uri="{FF2B5EF4-FFF2-40B4-BE49-F238E27FC236}">
                <a16:creationId xmlns:a16="http://schemas.microsoft.com/office/drawing/2014/main" id="{710E6A9B-C35B-4C8D-B83D-883D1158B5D2}"/>
              </a:ext>
              <a:ext uri="{C183D7F6-B498-43B3-948B-1728B52AA6E4}">
                <adec:decorative xmlns:adec="http://schemas.microsoft.com/office/drawing/2017/decorative" val="1"/>
              </a:ext>
            </a:extLst>
          </p:cNvPr>
          <p:cNvSpPr/>
          <p:nvPr/>
        </p:nvSpPr>
        <p:spPr>
          <a:xfrm>
            <a:off x="10896600" y="5157192"/>
            <a:ext cx="789718" cy="789718"/>
          </a:xfrm>
          <a:prstGeom prst="roundRect">
            <a:avLst>
              <a:gd name="adj" fmla="val 10980"/>
            </a:avLst>
          </a:prstGeom>
          <a:noFill/>
          <a:ln w="57150">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ottom-Right-Corner Small Keystone">
            <a:extLst>
              <a:ext uri="{FF2B5EF4-FFF2-40B4-BE49-F238E27FC236}">
                <a16:creationId xmlns:a16="http://schemas.microsoft.com/office/drawing/2014/main" id="{EBBA6AE1-1DE0-494B-903A-09012C6AD4A0}"/>
              </a:ext>
              <a:ext uri="{C183D7F6-B498-43B3-948B-1728B52AA6E4}">
                <adec:decorative xmlns:adec="http://schemas.microsoft.com/office/drawing/2017/decorative" val="1"/>
              </a:ext>
            </a:extLst>
          </p:cNvPr>
          <p:cNvSpPr/>
          <p:nvPr/>
        </p:nvSpPr>
        <p:spPr>
          <a:xfrm>
            <a:off x="10767281" y="5320142"/>
            <a:ext cx="228601" cy="228601"/>
          </a:xfrm>
          <a:prstGeom prst="roundRect">
            <a:avLst>
              <a:gd name="adj" fmla="val 6893"/>
            </a:avLst>
          </a:prstGeom>
          <a:noFill/>
          <a:ln w="25400">
            <a:solidFill>
              <a:schemeClr val="bg1">
                <a:lumMod val="8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Bottom-Right-Corner Stretched Keystone">
            <a:extLst>
              <a:ext uri="{FF2B5EF4-FFF2-40B4-BE49-F238E27FC236}">
                <a16:creationId xmlns:a16="http://schemas.microsoft.com/office/drawing/2014/main" id="{E335FCA7-18AE-4358-8C58-E3B4DE4239D3}"/>
              </a:ext>
              <a:ext uri="{C183D7F6-B498-43B3-948B-1728B52AA6E4}">
                <adec:decorative xmlns:adec="http://schemas.microsoft.com/office/drawing/2017/decorative" val="1"/>
              </a:ext>
            </a:extLst>
          </p:cNvPr>
          <p:cNvSpPr/>
          <p:nvPr/>
        </p:nvSpPr>
        <p:spPr>
          <a:xfrm>
            <a:off x="11201399" y="5410201"/>
            <a:ext cx="1119919" cy="1654752"/>
          </a:xfrm>
          <a:custGeom>
            <a:avLst/>
            <a:gdLst>
              <a:gd name="connsiteX0" fmla="*/ 136564 w 990600"/>
              <a:gd name="connsiteY0" fmla="*/ 0 h 1463675"/>
              <a:gd name="connsiteX1" fmla="*/ 990600 w 990600"/>
              <a:gd name="connsiteY1" fmla="*/ 0 h 1463675"/>
              <a:gd name="connsiteX2" fmla="*/ 990600 w 990600"/>
              <a:gd name="connsiteY2" fmla="*/ 1463675 h 1463675"/>
              <a:gd name="connsiteX3" fmla="*/ 0 w 990600"/>
              <a:gd name="connsiteY3" fmla="*/ 1463675 h 1463675"/>
              <a:gd name="connsiteX4" fmla="*/ 0 w 990600"/>
              <a:gd name="connsiteY4" fmla="*/ 136564 h 1463675"/>
              <a:gd name="connsiteX5" fmla="*/ 136564 w 990600"/>
              <a:gd name="connsiteY5" fmla="*/ 0 h 146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600" h="1463675">
                <a:moveTo>
                  <a:pt x="136564" y="0"/>
                </a:moveTo>
                <a:lnTo>
                  <a:pt x="990600" y="0"/>
                </a:lnTo>
                <a:lnTo>
                  <a:pt x="990600" y="1463675"/>
                </a:lnTo>
                <a:lnTo>
                  <a:pt x="0" y="1463675"/>
                </a:lnTo>
                <a:lnTo>
                  <a:pt x="0" y="136564"/>
                </a:lnTo>
                <a:cubicBezTo>
                  <a:pt x="0" y="61142"/>
                  <a:pt x="61142" y="0"/>
                  <a:pt x="136564" y="0"/>
                </a:cubicBezTo>
                <a:close/>
              </a:path>
            </a:pathLst>
          </a:custGeom>
          <a:noFill/>
          <a:ln w="73025">
            <a:solidFill>
              <a:schemeClr val="bg1">
                <a:lumMod val="85000"/>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Multicolored Footer Bar" descr="This decorative footer image is composed of two parts; the first, bottommost element is a blue bar with a dark-to-light, left-to-right gradient. Above this is a thinner rectangle with an interior network if irregular triangular facets. The facets are colored in a ramped fashion, beginning with purple on the left-hand-side and transitioning through blue, green, yellow, and finally a pale orange on the far right.">
            <a:extLst>
              <a:ext uri="{FF2B5EF4-FFF2-40B4-BE49-F238E27FC236}">
                <a16:creationId xmlns:a16="http://schemas.microsoft.com/office/drawing/2014/main" id="{5F286088-3441-4FED-9F9D-30338F833E15}"/>
              </a:ext>
            </a:extLst>
          </p:cNvPr>
          <p:cNvSpPr/>
          <p:nvPr/>
        </p:nvSpPr>
        <p:spPr>
          <a:xfrm>
            <a:off x="0" y="6400800"/>
            <a:ext cx="12192000" cy="457200"/>
          </a:xfrm>
          <a:prstGeom prst="rect">
            <a:avLst/>
          </a:prstGeom>
          <a:blipFill>
            <a:blip r:embed="rId2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Blue Footer Bar" descr="This decorative footer image is composed of two parts; the first, bottommost element is a blue bar with a dark-to-light, left-to-right gradient. Above this is a thinner rectangle with an interior network if irregular triangular facets. The facets are colored in a ramped fashion, beginning with purple on the left-hand-side and transitioning through blue, green, yellow, and finally a pale orange on the far right.">
            <a:extLst>
              <a:ext uri="{FF2B5EF4-FFF2-40B4-BE49-F238E27FC236}">
                <a16:creationId xmlns:a16="http://schemas.microsoft.com/office/drawing/2014/main" id="{CE45C7C4-679D-4E4F-A5F8-B7251EC4EC04}"/>
              </a:ext>
            </a:extLst>
          </p:cNvPr>
          <p:cNvSpPr/>
          <p:nvPr/>
        </p:nvSpPr>
        <p:spPr>
          <a:xfrm>
            <a:off x="0" y="6477001"/>
            <a:ext cx="12192000" cy="381000"/>
          </a:xfrm>
          <a:prstGeom prst="rect">
            <a:avLst/>
          </a:prstGeom>
          <a:gradFill>
            <a:gsLst>
              <a:gs pos="25000">
                <a:srgbClr val="00234E"/>
              </a:gs>
              <a:gs pos="100000">
                <a:srgbClr val="003478"/>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Blue Shadow">
            <a:extLst>
              <a:ext uri="{FF2B5EF4-FFF2-40B4-BE49-F238E27FC236}">
                <a16:creationId xmlns:a16="http://schemas.microsoft.com/office/drawing/2014/main" id="{F7ADFFEE-5D55-4C2E-AA59-41176E8C4AEF}"/>
              </a:ext>
              <a:ext uri="{C183D7F6-B498-43B3-948B-1728B52AA6E4}">
                <adec:decorative xmlns:adec="http://schemas.microsoft.com/office/drawing/2017/decorative" val="1"/>
              </a:ext>
            </a:extLst>
          </p:cNvPr>
          <p:cNvSpPr/>
          <p:nvPr/>
        </p:nvSpPr>
        <p:spPr>
          <a:xfrm>
            <a:off x="11201400" y="6521262"/>
            <a:ext cx="320040" cy="320040"/>
          </a:xfrm>
          <a:prstGeom prst="roundRect">
            <a:avLst>
              <a:gd name="adj" fmla="val 11625"/>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ooter Keystone">
            <a:extLst>
              <a:ext uri="{FF2B5EF4-FFF2-40B4-BE49-F238E27FC236}">
                <a16:creationId xmlns:a16="http://schemas.microsoft.com/office/drawing/2014/main" id="{B78B0971-F0EC-4E03-80C1-564E9B3312A0}"/>
              </a:ext>
              <a:ext uri="{C183D7F6-B498-43B3-948B-1728B52AA6E4}">
                <adec:decorative xmlns:adec="http://schemas.microsoft.com/office/drawing/2017/decorative" val="1"/>
              </a:ext>
            </a:extLst>
          </p:cNvPr>
          <p:cNvSpPr/>
          <p:nvPr/>
        </p:nvSpPr>
        <p:spPr>
          <a:xfrm>
            <a:off x="11465259" y="6544123"/>
            <a:ext cx="81881" cy="82569"/>
          </a:xfrm>
          <a:prstGeom prst="roundRect">
            <a:avLst>
              <a:gd name="adj" fmla="val 11625"/>
            </a:avLst>
          </a:prstGeom>
          <a:noFill/>
          <a:ln w="9525">
            <a:solidFill>
              <a:schemeClr val="accent1">
                <a:lumMod val="40000"/>
                <a:lumOff val="6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Tetra Tech Logo" descr="This is a logo for the engineering firm Tetra Tech. It consists of a blue rectangle with rounded edges containing a blue uppercase T and a blue lowercase t in block font on a white background. To the right, the words &quot;Tetra Tech&quot; appear in block font as well.">
            <a:extLst>
              <a:ext uri="{FF2B5EF4-FFF2-40B4-BE49-F238E27FC236}">
                <a16:creationId xmlns:a16="http://schemas.microsoft.com/office/drawing/2014/main" id="{6AEE4F3F-87F9-4FC0-97B7-A48407A54BCA}"/>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0442007" y="197947"/>
            <a:ext cx="1509649" cy="397276"/>
          </a:xfrm>
          <a:prstGeom prst="rect">
            <a:avLst/>
          </a:prstGeom>
        </p:spPr>
      </p:pic>
      <p:sp>
        <p:nvSpPr>
          <p:cNvPr id="23" name="Upper-Left-Corner Multicolor Matte">
            <a:extLst>
              <a:ext uri="{FF2B5EF4-FFF2-40B4-BE49-F238E27FC236}">
                <a16:creationId xmlns:a16="http://schemas.microsoft.com/office/drawing/2014/main" id="{EDC1D519-9F8F-4771-A838-F2B7DBDF8480}"/>
              </a:ext>
              <a:ext uri="{C183D7F6-B498-43B3-948B-1728B52AA6E4}">
                <adec:decorative xmlns:adec="http://schemas.microsoft.com/office/drawing/2017/decorative" val="1"/>
              </a:ext>
            </a:extLst>
          </p:cNvPr>
          <p:cNvSpPr/>
          <p:nvPr/>
        </p:nvSpPr>
        <p:spPr>
          <a:xfrm>
            <a:off x="1" y="254019"/>
            <a:ext cx="457199" cy="838200"/>
          </a:xfrm>
          <a:custGeom>
            <a:avLst/>
            <a:gdLst>
              <a:gd name="connsiteX0" fmla="*/ 0 w 459819"/>
              <a:gd name="connsiteY0" fmla="*/ 0 h 838200"/>
              <a:gd name="connsiteX1" fmla="*/ 411547 w 459819"/>
              <a:gd name="connsiteY1" fmla="*/ 0 h 838200"/>
              <a:gd name="connsiteX2" fmla="*/ 459819 w 459819"/>
              <a:gd name="connsiteY2" fmla="*/ 48272 h 838200"/>
              <a:gd name="connsiteX3" fmla="*/ 459819 w 459819"/>
              <a:gd name="connsiteY3" fmla="*/ 789928 h 838200"/>
              <a:gd name="connsiteX4" fmla="*/ 411547 w 459819"/>
              <a:gd name="connsiteY4" fmla="*/ 838200 h 838200"/>
              <a:gd name="connsiteX5" fmla="*/ 0 w 459819"/>
              <a:gd name="connsiteY5" fmla="*/ 838200 h 838200"/>
              <a:gd name="connsiteX6" fmla="*/ 0 w 459819"/>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819" h="838200">
                <a:moveTo>
                  <a:pt x="0" y="0"/>
                </a:moveTo>
                <a:lnTo>
                  <a:pt x="411547" y="0"/>
                </a:lnTo>
                <a:cubicBezTo>
                  <a:pt x="438207" y="0"/>
                  <a:pt x="459819" y="21612"/>
                  <a:pt x="459819" y="48272"/>
                </a:cubicBezTo>
                <a:lnTo>
                  <a:pt x="459819" y="789928"/>
                </a:lnTo>
                <a:cubicBezTo>
                  <a:pt x="459819" y="816588"/>
                  <a:pt x="438207" y="838200"/>
                  <a:pt x="411547" y="838200"/>
                </a:cubicBezTo>
                <a:lnTo>
                  <a:pt x="0" y="838200"/>
                </a:lnTo>
                <a:lnTo>
                  <a:pt x="0" y="0"/>
                </a:lnTo>
                <a:close/>
              </a:path>
            </a:pathLst>
          </a:custGeom>
          <a:blipFill>
            <a:blip r:embed="rId2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Upper-Left-Corner Blue Matte">
            <a:extLst>
              <a:ext uri="{FF2B5EF4-FFF2-40B4-BE49-F238E27FC236}">
                <a16:creationId xmlns:a16="http://schemas.microsoft.com/office/drawing/2014/main" id="{3FC858A8-D66B-4A45-B306-F5644F68D275}"/>
              </a:ext>
              <a:ext uri="{C183D7F6-B498-43B3-948B-1728B52AA6E4}">
                <adec:decorative xmlns:adec="http://schemas.microsoft.com/office/drawing/2017/decorative" val="1"/>
              </a:ext>
            </a:extLst>
          </p:cNvPr>
          <p:cNvSpPr/>
          <p:nvPr/>
        </p:nvSpPr>
        <p:spPr>
          <a:xfrm>
            <a:off x="1" y="314901"/>
            <a:ext cx="304799" cy="838200"/>
          </a:xfrm>
          <a:custGeom>
            <a:avLst/>
            <a:gdLst>
              <a:gd name="connsiteX0" fmla="*/ 0 w 459819"/>
              <a:gd name="connsiteY0" fmla="*/ 0 h 838200"/>
              <a:gd name="connsiteX1" fmla="*/ 411547 w 459819"/>
              <a:gd name="connsiteY1" fmla="*/ 0 h 838200"/>
              <a:gd name="connsiteX2" fmla="*/ 459819 w 459819"/>
              <a:gd name="connsiteY2" fmla="*/ 48272 h 838200"/>
              <a:gd name="connsiteX3" fmla="*/ 459819 w 459819"/>
              <a:gd name="connsiteY3" fmla="*/ 789928 h 838200"/>
              <a:gd name="connsiteX4" fmla="*/ 411547 w 459819"/>
              <a:gd name="connsiteY4" fmla="*/ 838200 h 838200"/>
              <a:gd name="connsiteX5" fmla="*/ 0 w 459819"/>
              <a:gd name="connsiteY5" fmla="*/ 838200 h 838200"/>
              <a:gd name="connsiteX6" fmla="*/ 0 w 459819"/>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819" h="838200">
                <a:moveTo>
                  <a:pt x="0" y="0"/>
                </a:moveTo>
                <a:lnTo>
                  <a:pt x="411547" y="0"/>
                </a:lnTo>
                <a:cubicBezTo>
                  <a:pt x="438207" y="0"/>
                  <a:pt x="459819" y="21612"/>
                  <a:pt x="459819" y="48272"/>
                </a:cubicBezTo>
                <a:lnTo>
                  <a:pt x="459819" y="789928"/>
                </a:lnTo>
                <a:cubicBezTo>
                  <a:pt x="459819" y="816588"/>
                  <a:pt x="438207" y="838200"/>
                  <a:pt x="411547" y="838200"/>
                </a:cubicBezTo>
                <a:lnTo>
                  <a:pt x="0" y="838200"/>
                </a:lnTo>
                <a:lnTo>
                  <a:pt x="0" y="0"/>
                </a:lnTo>
                <a:close/>
              </a:path>
            </a:pathLst>
          </a:cu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 Placeholder: Body">
            <a:extLst>
              <a:ext uri="{FF2B5EF4-FFF2-40B4-BE49-F238E27FC236}">
                <a16:creationId xmlns:a16="http://schemas.microsoft.com/office/drawing/2014/main" id="{73C14EDF-00BC-4F38-AEFA-C5707A8461DD}"/>
              </a:ext>
            </a:extLst>
          </p:cNvPr>
          <p:cNvSpPr>
            <a:spLocks noGrp="1"/>
          </p:cNvSpPr>
          <p:nvPr>
            <p:ph type="body" idx="1"/>
          </p:nvPr>
        </p:nvSpPr>
        <p:spPr>
          <a:xfrm>
            <a:off x="612648" y="1371600"/>
            <a:ext cx="10972800" cy="4800600"/>
          </a:xfrm>
          <a:prstGeom prst="rect">
            <a:avLst/>
          </a:prstGeom>
        </p:spPr>
        <p:txBody>
          <a:bodyPr vert="horz" lIns="91440" tIns="45720" rIns="91440" bIns="4572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a:extLst>
              <a:ext uri="{FF2B5EF4-FFF2-40B4-BE49-F238E27FC236}">
                <a16:creationId xmlns:a16="http://schemas.microsoft.com/office/drawing/2014/main" id="{65CD5A54-5313-46C1-A3B8-8970A73F638D}"/>
              </a:ext>
            </a:extLst>
          </p:cNvPr>
          <p:cNvSpPr>
            <a:spLocks noGrp="1"/>
          </p:cNvSpPr>
          <p:nvPr>
            <p:ph type="title"/>
          </p:nvPr>
        </p:nvSpPr>
        <p:spPr>
          <a:xfrm>
            <a:off x="612648" y="274320"/>
            <a:ext cx="9144000" cy="868680"/>
          </a:xfrm>
          <a:prstGeom prst="rect">
            <a:avLst/>
          </a:prstGeom>
        </p:spPr>
        <p:txBody>
          <a:bodyPr vert="horz" lIns="91440" tIns="45720" rIns="91440" bIns="45720" rtlCol="0" anchor="ctr">
            <a:normAutofit/>
          </a:bodyPr>
          <a:lstStyle/>
          <a:p>
            <a:r>
              <a:rPr lang="en-US" dirty="0"/>
              <a:t>Click to add title</a:t>
            </a:r>
          </a:p>
        </p:txBody>
      </p:sp>
      <p:pic>
        <p:nvPicPr>
          <p:cNvPr id="5" name="Picture 2" descr="Mortgage Assistance Grant · Covid-19 Assistance Programs">
            <a:extLst>
              <a:ext uri="{FF2B5EF4-FFF2-40B4-BE49-F238E27FC236}">
                <a16:creationId xmlns:a16="http://schemas.microsoft.com/office/drawing/2014/main" id="{17FDA8E7-7CA8-55F7-B865-1B6DF9736B20}"/>
              </a:ext>
            </a:extLst>
          </p:cNvPr>
          <p:cNvPicPr>
            <a:picLocks noChangeAspect="1" noChangeArrowheads="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11128987" y="5862511"/>
            <a:ext cx="956813" cy="9568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AC0762C-004D-CC64-425F-9BB317B4BF09}"/>
              </a:ext>
            </a:extLst>
          </p:cNvPr>
          <p:cNvSpPr txBox="1"/>
          <p:nvPr userDrawn="1"/>
        </p:nvSpPr>
        <p:spPr>
          <a:xfrm>
            <a:off x="0" y="6477001"/>
            <a:ext cx="7065034" cy="369332"/>
          </a:xfrm>
          <a:prstGeom prst="rect">
            <a:avLst/>
          </a:prstGeom>
          <a:noFill/>
        </p:spPr>
        <p:txBody>
          <a:bodyPr wrap="square" rtlCol="0">
            <a:spAutoFit/>
          </a:bodyPr>
          <a:lstStyle/>
          <a:p>
            <a:r>
              <a:rPr lang="en-US" dirty="0">
                <a:solidFill>
                  <a:schemeClr val="bg1"/>
                </a:solidFill>
              </a:rPr>
              <a:t>Fort Bend County Hazard Mitigation Action Plan Update</a:t>
            </a:r>
          </a:p>
        </p:txBody>
      </p:sp>
      <p:pic>
        <p:nvPicPr>
          <p:cNvPr id="7" name="Picture 6">
            <a:extLst>
              <a:ext uri="{FF2B5EF4-FFF2-40B4-BE49-F238E27FC236}">
                <a16:creationId xmlns:a16="http://schemas.microsoft.com/office/drawing/2014/main" id="{43220010-32AE-C98D-BEEA-F1BB304E8311}"/>
              </a:ext>
            </a:extLst>
          </p:cNvPr>
          <p:cNvPicPr>
            <a:picLocks noChangeAspect="1"/>
          </p:cNvPicPr>
          <p:nvPr userDrawn="1"/>
        </p:nvPicPr>
        <p:blipFill rotWithShape="1">
          <a:blip r:embed="rId27" cstate="screen">
            <a:extLst>
              <a:ext uri="{28A0092B-C50C-407E-A947-70E740481C1C}">
                <a14:useLocalDpi xmlns:a14="http://schemas.microsoft.com/office/drawing/2010/main"/>
              </a:ext>
            </a:extLst>
          </a:blip>
          <a:srcRect/>
          <a:stretch/>
        </p:blipFill>
        <p:spPr>
          <a:xfrm>
            <a:off x="10098418" y="5826684"/>
            <a:ext cx="1002111" cy="986054"/>
          </a:xfrm>
          <a:prstGeom prst="ellipse">
            <a:avLst/>
          </a:prstGeom>
        </p:spPr>
      </p:pic>
    </p:spTree>
    <p:extLst>
      <p:ext uri="{BB962C8B-B14F-4D97-AF65-F5344CB8AC3E}">
        <p14:creationId xmlns:p14="http://schemas.microsoft.com/office/powerpoint/2010/main" val="9425637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3" r:id="rId3"/>
    <p:sldLayoutId id="2147483864" r:id="rId4"/>
    <p:sldLayoutId id="2147483865" r:id="rId5"/>
    <p:sldLayoutId id="2147483866" r:id="rId6"/>
    <p:sldLayoutId id="2147483868" r:id="rId7"/>
    <p:sldLayoutId id="2147483869" r:id="rId8"/>
    <p:sldLayoutId id="2147483870" r:id="rId9"/>
    <p:sldLayoutId id="2147483871" r:id="rId10"/>
    <p:sldLayoutId id="2147483872" r:id="rId11"/>
    <p:sldLayoutId id="2147483873" r:id="rId12"/>
    <p:sldLayoutId id="2147483874" r:id="rId13"/>
    <p:sldLayoutId id="2147483876" r:id="rId14"/>
    <p:sldLayoutId id="2147483894" r:id="rId15"/>
    <p:sldLayoutId id="2147483813" r:id="rId16"/>
    <p:sldLayoutId id="2147483816" r:id="rId17"/>
    <p:sldLayoutId id="2147483817" r:id="rId18"/>
    <p:sldLayoutId id="2147483822" r:id="rId19"/>
    <p:sldLayoutId id="2147483895" r:id="rId20"/>
    <p:sldLayoutId id="2147483896" r:id="rId21"/>
  </p:sldLayoutIdLst>
  <p:hf sldNum="0"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8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Source Sans Pro" panose="020B0503030403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SzPct val="90000"/>
        <a:buFont typeface="Wingdings" panose="05000000000000000000" pitchFamily="2" charset="2"/>
        <a:buChar char="§"/>
        <a:defRPr sz="20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pxhere.com/en/photo/1347719"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forms.office.com/r/skApygNAJZ"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hyperlink" Target="mailto:heather.apgar@tetratech.com" TargetMode="External"/><Relationship Id="rId5" Type="http://schemas.openxmlformats.org/officeDocument/2006/relationships/hyperlink" Target="mailto:brian.rutherford@tetratech.com" TargetMode="External"/><Relationship Id="rId4" Type="http://schemas.openxmlformats.org/officeDocument/2006/relationships/hyperlink" Target="mailto:Gregory.Babst@fortbendcountytx.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6CBF30F-17C3-0025-D157-C4190FDDEF57}"/>
              </a:ext>
            </a:extLst>
          </p:cNvPr>
          <p:cNvPicPr>
            <a:picLocks noChangeAspect="1"/>
          </p:cNvPicPr>
          <p:nvPr/>
        </p:nvPicPr>
        <p:blipFill>
          <a:blip r:embed="rId3"/>
          <a:stretch>
            <a:fillRect/>
          </a:stretch>
        </p:blipFill>
        <p:spPr>
          <a:xfrm>
            <a:off x="1637881" y="0"/>
            <a:ext cx="10554119" cy="7039597"/>
          </a:xfrm>
          <a:prstGeom prst="rect">
            <a:avLst/>
          </a:prstGeom>
        </p:spPr>
      </p:pic>
      <p:sp>
        <p:nvSpPr>
          <p:cNvPr id="5" name="Right Triangle 4">
            <a:extLst>
              <a:ext uri="{FF2B5EF4-FFF2-40B4-BE49-F238E27FC236}">
                <a16:creationId xmlns:a16="http://schemas.microsoft.com/office/drawing/2014/main" id="{0400D24A-0179-F57A-8E70-AEA65A794416}"/>
              </a:ext>
            </a:extLst>
          </p:cNvPr>
          <p:cNvSpPr/>
          <p:nvPr/>
        </p:nvSpPr>
        <p:spPr>
          <a:xfrm flipV="1">
            <a:off x="0" y="0"/>
            <a:ext cx="9985664" cy="8011391"/>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0807A35B-9AB3-66CE-AABE-04417D2BBCBE}"/>
              </a:ext>
            </a:extLst>
          </p:cNvPr>
          <p:cNvSpPr txBox="1"/>
          <p:nvPr/>
        </p:nvSpPr>
        <p:spPr>
          <a:xfrm>
            <a:off x="417367" y="1822230"/>
            <a:ext cx="5037860" cy="2062103"/>
          </a:xfrm>
          <a:prstGeom prst="rect">
            <a:avLst/>
          </a:prstGeom>
          <a:noFill/>
        </p:spPr>
        <p:txBody>
          <a:bodyPr wrap="square" rtlCol="0">
            <a:spAutoFit/>
          </a:bodyPr>
          <a:lstStyle/>
          <a:p>
            <a:r>
              <a:rPr lang="en-US" sz="3200" dirty="0">
                <a:solidFill>
                  <a:srgbClr val="080808"/>
                </a:solidFill>
              </a:rPr>
              <a:t>Fort Bend County</a:t>
            </a:r>
          </a:p>
          <a:p>
            <a:r>
              <a:rPr lang="en-US" sz="3200" dirty="0">
                <a:solidFill>
                  <a:srgbClr val="080808"/>
                </a:solidFill>
              </a:rPr>
              <a:t>Hazard Mitigation Action Plan</a:t>
            </a:r>
          </a:p>
          <a:p>
            <a:r>
              <a:rPr lang="en-US" sz="3200" dirty="0">
                <a:solidFill>
                  <a:srgbClr val="080808"/>
                </a:solidFill>
              </a:rPr>
              <a:t>2023 Update</a:t>
            </a:r>
          </a:p>
        </p:txBody>
      </p:sp>
      <p:sp>
        <p:nvSpPr>
          <p:cNvPr id="3" name="TextBox 2">
            <a:extLst>
              <a:ext uri="{FF2B5EF4-FFF2-40B4-BE49-F238E27FC236}">
                <a16:creationId xmlns:a16="http://schemas.microsoft.com/office/drawing/2014/main" id="{3A4FB738-6D47-8B1C-F9FB-EEF6060B8F14}"/>
              </a:ext>
            </a:extLst>
          </p:cNvPr>
          <p:cNvSpPr txBox="1"/>
          <p:nvPr/>
        </p:nvSpPr>
        <p:spPr>
          <a:xfrm>
            <a:off x="382731" y="4137450"/>
            <a:ext cx="3823607" cy="1323439"/>
          </a:xfrm>
          <a:prstGeom prst="rect">
            <a:avLst/>
          </a:prstGeom>
          <a:noFill/>
          <a:ln>
            <a:noFill/>
          </a:ln>
        </p:spPr>
        <p:txBody>
          <a:bodyPr wrap="square" rtlCol="0">
            <a:spAutoFit/>
          </a:bodyPr>
          <a:lstStyle/>
          <a:p>
            <a:r>
              <a:rPr lang="en-US" sz="2000" dirty="0">
                <a:solidFill>
                  <a:srgbClr val="080808"/>
                </a:solidFill>
              </a:rPr>
              <a:t>Steering Committee Meeting #4</a:t>
            </a:r>
          </a:p>
          <a:p>
            <a:r>
              <a:rPr lang="en-US" sz="2000" dirty="0">
                <a:solidFill>
                  <a:srgbClr val="080808"/>
                </a:solidFill>
              </a:rPr>
              <a:t>Plan Maintenance &amp; Mitigation Actions</a:t>
            </a:r>
          </a:p>
          <a:p>
            <a:r>
              <a:rPr lang="en-US" sz="2000" dirty="0">
                <a:solidFill>
                  <a:srgbClr val="080808"/>
                </a:solidFill>
              </a:rPr>
              <a:t>May 30, 2023 | 1:00 pm</a:t>
            </a:r>
          </a:p>
        </p:txBody>
      </p:sp>
      <p:cxnSp>
        <p:nvCxnSpPr>
          <p:cNvPr id="11" name="Straight Connector 10">
            <a:extLst>
              <a:ext uri="{FF2B5EF4-FFF2-40B4-BE49-F238E27FC236}">
                <a16:creationId xmlns:a16="http://schemas.microsoft.com/office/drawing/2014/main" id="{4C398909-7699-4B0B-3E7B-6000ED2A417E}"/>
              </a:ext>
            </a:extLst>
          </p:cNvPr>
          <p:cNvCxnSpPr/>
          <p:nvPr/>
        </p:nvCxnSpPr>
        <p:spPr>
          <a:xfrm>
            <a:off x="417367" y="4010891"/>
            <a:ext cx="3948545" cy="0"/>
          </a:xfrm>
          <a:prstGeom prst="line">
            <a:avLst/>
          </a:prstGeom>
          <a:ln w="381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707FD7B-6E6D-4898-4070-EA6EAA93E139}"/>
              </a:ext>
            </a:extLst>
          </p:cNvPr>
          <p:cNvCxnSpPr>
            <a:cxnSpLocks/>
          </p:cNvCxnSpPr>
          <p:nvPr/>
        </p:nvCxnSpPr>
        <p:spPr>
          <a:xfrm flipH="1">
            <a:off x="1378526" y="-114300"/>
            <a:ext cx="8821881" cy="7086600"/>
          </a:xfrm>
          <a:prstGeom prst="line">
            <a:avLst/>
          </a:prstGeom>
          <a:ln w="17462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6CCE8D65-04A0-34AA-E9DD-E73B1B07AE44}"/>
              </a:ext>
            </a:extLst>
          </p:cNvPr>
          <p:cNvSpPr txBox="1"/>
          <p:nvPr/>
        </p:nvSpPr>
        <p:spPr>
          <a:xfrm>
            <a:off x="8073860" y="4588553"/>
            <a:ext cx="3823607" cy="1569660"/>
          </a:xfrm>
          <a:prstGeom prst="rect">
            <a:avLst/>
          </a:prstGeom>
          <a:solidFill>
            <a:srgbClr val="FDFBF5">
              <a:alpha val="85000"/>
            </a:srgbClr>
          </a:solidFill>
        </p:spPr>
        <p:txBody>
          <a:bodyPr wrap="square" rtlCol="0">
            <a:spAutoFit/>
          </a:bodyPr>
          <a:lstStyle/>
          <a:p>
            <a:pPr algn="ctr"/>
            <a:r>
              <a:rPr lang="en-US" sz="2400" dirty="0">
                <a:solidFill>
                  <a:srgbClr val="080808"/>
                </a:solidFill>
              </a:rPr>
              <a:t>If you are joining virtually,  please enter your name and department/agency in the chat.</a:t>
            </a:r>
          </a:p>
        </p:txBody>
      </p:sp>
      <p:pic>
        <p:nvPicPr>
          <p:cNvPr id="8" name="Picture 7" descr="Logo&#10;&#10;Description automatically generated">
            <a:extLst>
              <a:ext uri="{FF2B5EF4-FFF2-40B4-BE49-F238E27FC236}">
                <a16:creationId xmlns:a16="http://schemas.microsoft.com/office/drawing/2014/main" id="{3B59725C-EAA2-A8EF-4B29-32E3D18D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0678" y="319933"/>
            <a:ext cx="1253642" cy="1249180"/>
          </a:xfrm>
          <a:prstGeom prst="rect">
            <a:avLst/>
          </a:prstGeom>
        </p:spPr>
      </p:pic>
      <p:pic>
        <p:nvPicPr>
          <p:cNvPr id="9" name="Picture 8">
            <a:extLst>
              <a:ext uri="{FF2B5EF4-FFF2-40B4-BE49-F238E27FC236}">
                <a16:creationId xmlns:a16="http://schemas.microsoft.com/office/drawing/2014/main" id="{B2BB0E0A-A25F-28E6-F99F-9C1D3E5E24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04092" y="258723"/>
            <a:ext cx="1371600" cy="1371600"/>
          </a:xfrm>
          <a:prstGeom prst="rect">
            <a:avLst/>
          </a:prstGeom>
        </p:spPr>
      </p:pic>
    </p:spTree>
    <p:extLst>
      <p:ext uri="{BB962C8B-B14F-4D97-AF65-F5344CB8AC3E}">
        <p14:creationId xmlns:p14="http://schemas.microsoft.com/office/powerpoint/2010/main" val="243990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5740B61-64DC-4B61-97A9-635DA68730FF}"/>
              </a:ext>
            </a:extLst>
          </p:cNvPr>
          <p:cNvSpPr>
            <a:spLocks noGrp="1"/>
          </p:cNvSpPr>
          <p:nvPr>
            <p:ph type="title"/>
          </p:nvPr>
        </p:nvSpPr>
        <p:spPr/>
        <p:txBody>
          <a:bodyPr>
            <a:normAutofit/>
          </a:bodyPr>
          <a:lstStyle/>
          <a:p>
            <a:r>
              <a:rPr lang="en-US" sz="4400" dirty="0">
                <a:solidFill>
                  <a:srgbClr val="003478"/>
                </a:solidFill>
              </a:rPr>
              <a:t>BATool</a:t>
            </a:r>
            <a:r>
              <a:rPr lang="en-US" sz="4400" baseline="30000" dirty="0">
                <a:solidFill>
                  <a:srgbClr val="003478"/>
                </a:solidFill>
              </a:rPr>
              <a:t>SM</a:t>
            </a:r>
            <a:endParaRPr lang="en-US" sz="4400" dirty="0">
              <a:solidFill>
                <a:srgbClr val="003478"/>
              </a:solidFill>
            </a:endParaRPr>
          </a:p>
        </p:txBody>
      </p:sp>
      <p:sp>
        <p:nvSpPr>
          <p:cNvPr id="3" name="Content Placeholder 2">
            <a:extLst>
              <a:ext uri="{FF2B5EF4-FFF2-40B4-BE49-F238E27FC236}">
                <a16:creationId xmlns:a16="http://schemas.microsoft.com/office/drawing/2014/main" id="{CCEE88F8-2B8A-4FC2-B4D5-EBB2DD1D1BFC}"/>
              </a:ext>
            </a:extLst>
          </p:cNvPr>
          <p:cNvSpPr>
            <a:spLocks noGrp="1"/>
          </p:cNvSpPr>
          <p:nvPr>
            <p:ph idx="11"/>
          </p:nvPr>
        </p:nvSpPr>
        <p:spPr/>
        <p:txBody>
          <a:bodyPr>
            <a:normAutofit/>
          </a:bodyPr>
          <a:lstStyle/>
          <a:p>
            <a:pPr>
              <a:buFont typeface="Arial" panose="020B0604020202020204" pitchFamily="34" charset="0"/>
              <a:buChar char="•"/>
            </a:pPr>
            <a:r>
              <a:rPr lang="en-US" sz="2400" dirty="0">
                <a:ea typeface="Cambria" panose="02040503050406030204" pitchFamily="18" charset="0"/>
              </a:rPr>
              <a:t>What is it?</a:t>
            </a:r>
          </a:p>
          <a:p>
            <a:pPr lvl="1">
              <a:buFont typeface="Arial" panose="020B0604020202020204" pitchFamily="34" charset="0"/>
              <a:buChar char="•"/>
            </a:pPr>
            <a:r>
              <a:rPr lang="en-US" sz="2000" dirty="0">
                <a:ea typeface="Cambria" panose="02040503050406030204" pitchFamily="18" charset="0"/>
              </a:rPr>
              <a:t>Online progress reporting for individual mitigation actions – pre-populated by Tetra Tech</a:t>
            </a:r>
          </a:p>
          <a:p>
            <a:pPr lvl="1">
              <a:buFont typeface="Arial" panose="020B0604020202020204" pitchFamily="34" charset="0"/>
              <a:buChar char="•"/>
            </a:pPr>
            <a:r>
              <a:rPr lang="en-US" sz="1600" dirty="0">
                <a:ea typeface="Cambria" panose="02040503050406030204" pitchFamily="18" charset="0"/>
              </a:rPr>
              <a:t>Web-based, SQL server database created by Tetra Tech</a:t>
            </a:r>
          </a:p>
          <a:p>
            <a:pPr lvl="1">
              <a:buFont typeface="Arial" panose="020B0604020202020204" pitchFamily="34" charset="0"/>
              <a:buChar char="•"/>
            </a:pPr>
            <a:r>
              <a:rPr lang="en-US" sz="1600" dirty="0">
                <a:ea typeface="Cambria" panose="02040503050406030204" pitchFamily="18" charset="0"/>
              </a:rPr>
              <a:t>Scalable for multiple applications: Federal, State or Local</a:t>
            </a:r>
          </a:p>
          <a:p>
            <a:pPr lvl="1">
              <a:buFont typeface="Arial" panose="020B0604020202020204" pitchFamily="34" charset="0"/>
              <a:buChar char="•"/>
            </a:pPr>
            <a:r>
              <a:rPr lang="en-US" sz="1600" dirty="0">
                <a:ea typeface="Cambria" panose="02040503050406030204" pitchFamily="18" charset="0"/>
              </a:rPr>
              <a:t>Secure environment</a:t>
            </a:r>
          </a:p>
          <a:p>
            <a:pPr lvl="1">
              <a:buFont typeface="Arial" panose="020B0604020202020204" pitchFamily="34" charset="0"/>
              <a:buChar char="•"/>
            </a:pPr>
            <a:r>
              <a:rPr lang="en-US" sz="1600" dirty="0">
                <a:ea typeface="Cambria" panose="02040503050406030204" pitchFamily="18" charset="0"/>
              </a:rPr>
              <a:t>Includes reporting function</a:t>
            </a:r>
          </a:p>
          <a:p>
            <a:pPr>
              <a:buFont typeface="Arial" panose="020B0604020202020204" pitchFamily="34" charset="0"/>
              <a:buChar char="•"/>
            </a:pPr>
            <a:r>
              <a:rPr lang="en-US" sz="2400" dirty="0">
                <a:ea typeface="Cambria" panose="02040503050406030204" pitchFamily="18" charset="0"/>
              </a:rPr>
              <a:t>Each jurisdiction has a designated Point of Contact will log in with the general user name and password for the BATool [link:  https://www.ttbatool.org ]</a:t>
            </a:r>
          </a:p>
          <a:p>
            <a:pPr lvl="1">
              <a:buFont typeface="Arial" panose="020B0604020202020204" pitchFamily="34" charset="0"/>
              <a:buChar char="•"/>
            </a:pPr>
            <a:r>
              <a:rPr lang="en-US" sz="2000" dirty="0">
                <a:ea typeface="Cambria" panose="02040503050406030204" pitchFamily="18" charset="0"/>
              </a:rPr>
              <a:t>Once the plan is approved, we will send around the user name and password</a:t>
            </a:r>
          </a:p>
          <a:p>
            <a:r>
              <a:rPr lang="en-US" sz="2400" dirty="0">
                <a:ea typeface="Cambria" panose="02040503050406030204" pitchFamily="18" charset="0"/>
              </a:rPr>
              <a:t>Each jurisdiction will sign in and indicate progress made on mitigation actions</a:t>
            </a:r>
          </a:p>
          <a:p>
            <a:r>
              <a:rPr lang="en-US" sz="2400" dirty="0">
                <a:ea typeface="Cambria" panose="02040503050406030204" pitchFamily="18" charset="0"/>
              </a:rPr>
              <a:t>You can add or remove actions as well</a:t>
            </a:r>
          </a:p>
          <a:p>
            <a:pPr>
              <a:buFont typeface="Arial" panose="020B0604020202020204" pitchFamily="34" charset="0"/>
              <a:buChar char="•"/>
            </a:pPr>
            <a:endParaRPr lang="en-US" sz="2400" dirty="0">
              <a:ea typeface="Cambria" panose="02040503050406030204" pitchFamily="18" charset="0"/>
            </a:endParaRPr>
          </a:p>
          <a:p>
            <a:pPr>
              <a:buFont typeface="Arial" panose="020B0604020202020204" pitchFamily="34" charset="0"/>
              <a:buChar char="•"/>
            </a:pPr>
            <a:endParaRPr lang="en-US" sz="2400" dirty="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36294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5740B61-64DC-4B61-97A9-635DA68730FF}"/>
              </a:ext>
            </a:extLst>
          </p:cNvPr>
          <p:cNvSpPr>
            <a:spLocks noGrp="1"/>
          </p:cNvSpPr>
          <p:nvPr>
            <p:ph type="title"/>
          </p:nvPr>
        </p:nvSpPr>
        <p:spPr/>
        <p:txBody>
          <a:bodyPr>
            <a:normAutofit/>
          </a:bodyPr>
          <a:lstStyle/>
          <a:p>
            <a:r>
              <a:rPr lang="en-US" sz="4400" dirty="0">
                <a:solidFill>
                  <a:srgbClr val="003478"/>
                </a:solidFill>
              </a:rPr>
              <a:t>BATool</a:t>
            </a:r>
            <a:r>
              <a:rPr lang="en-US" sz="4400" baseline="30000" dirty="0">
                <a:solidFill>
                  <a:srgbClr val="003478"/>
                </a:solidFill>
              </a:rPr>
              <a:t>SM</a:t>
            </a:r>
            <a:endParaRPr lang="en-US" sz="4400" dirty="0">
              <a:solidFill>
                <a:srgbClr val="003478"/>
              </a:solidFill>
            </a:endParaRPr>
          </a:p>
        </p:txBody>
      </p:sp>
      <p:pic>
        <p:nvPicPr>
          <p:cNvPr id="2" name="Picture 1">
            <a:extLst>
              <a:ext uri="{FF2B5EF4-FFF2-40B4-BE49-F238E27FC236}">
                <a16:creationId xmlns:a16="http://schemas.microsoft.com/office/drawing/2014/main" id="{A82337E9-DD84-FFBB-7CF4-311877B61D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822" y="1132803"/>
            <a:ext cx="7620088" cy="3898868"/>
          </a:xfrm>
          <a:prstGeom prst="rect">
            <a:avLst/>
          </a:prstGeom>
          <a:ln>
            <a:solidFill>
              <a:schemeClr val="tx2"/>
            </a:solidFill>
          </a:ln>
          <a:effectLst>
            <a:outerShdw blurRad="50800" dist="38100" dir="2700000" algn="tl" rotWithShape="0">
              <a:prstClr val="black">
                <a:alpha val="40000"/>
              </a:prstClr>
            </a:outerShdw>
          </a:effectLst>
        </p:spPr>
      </p:pic>
      <p:grpSp>
        <p:nvGrpSpPr>
          <p:cNvPr id="7" name="Group 6">
            <a:extLst>
              <a:ext uri="{FF2B5EF4-FFF2-40B4-BE49-F238E27FC236}">
                <a16:creationId xmlns:a16="http://schemas.microsoft.com/office/drawing/2014/main" id="{58A1C611-F530-D714-5562-30CD9D755A9F}"/>
              </a:ext>
            </a:extLst>
          </p:cNvPr>
          <p:cNvGrpSpPr/>
          <p:nvPr/>
        </p:nvGrpSpPr>
        <p:grpSpPr>
          <a:xfrm>
            <a:off x="4118897" y="3212976"/>
            <a:ext cx="7898026" cy="3452431"/>
            <a:chOff x="4114447" y="3286960"/>
            <a:chExt cx="7898026" cy="3452431"/>
          </a:xfrm>
          <a:effectLst>
            <a:outerShdw blurRad="50800" dist="38100" dir="2700000" algn="tl" rotWithShape="0">
              <a:prstClr val="black">
                <a:alpha val="40000"/>
              </a:prstClr>
            </a:outerShdw>
          </a:effectLst>
        </p:grpSpPr>
        <p:pic>
          <p:nvPicPr>
            <p:cNvPr id="4" name="Picture 3">
              <a:extLst>
                <a:ext uri="{FF2B5EF4-FFF2-40B4-BE49-F238E27FC236}">
                  <a16:creationId xmlns:a16="http://schemas.microsoft.com/office/drawing/2014/main" id="{C2FBCF07-D4DD-405B-8231-EF35C87B70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14447" y="3286960"/>
              <a:ext cx="7898026" cy="3452431"/>
            </a:xfrm>
            <a:prstGeom prst="rect">
              <a:avLst/>
            </a:prstGeom>
            <a:ln>
              <a:solidFill>
                <a:schemeClr val="tx1"/>
              </a:solidFill>
            </a:ln>
          </p:spPr>
        </p:pic>
        <p:sp>
          <p:nvSpPr>
            <p:cNvPr id="6" name="Rectangle 5">
              <a:extLst>
                <a:ext uri="{FF2B5EF4-FFF2-40B4-BE49-F238E27FC236}">
                  <a16:creationId xmlns:a16="http://schemas.microsoft.com/office/drawing/2014/main" id="{A23F60A0-E050-4FBB-8E1B-1991244C4B0F}"/>
                </a:ext>
              </a:extLst>
            </p:cNvPr>
            <p:cNvSpPr/>
            <p:nvPr/>
          </p:nvSpPr>
          <p:spPr>
            <a:xfrm>
              <a:off x="4127821" y="3299237"/>
              <a:ext cx="1775572" cy="25952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3478"/>
                  </a:solidFill>
                </a:rPr>
                <a:t>Fort Bend County</a:t>
              </a:r>
            </a:p>
          </p:txBody>
        </p:sp>
      </p:grpSp>
      <p:sp>
        <p:nvSpPr>
          <p:cNvPr id="5" name="Arrow: Down 4">
            <a:extLst>
              <a:ext uri="{FF2B5EF4-FFF2-40B4-BE49-F238E27FC236}">
                <a16:creationId xmlns:a16="http://schemas.microsoft.com/office/drawing/2014/main" id="{2EF6CF76-5D01-434C-90F2-89801B671FBA}"/>
              </a:ext>
            </a:extLst>
          </p:cNvPr>
          <p:cNvSpPr/>
          <p:nvPr/>
        </p:nvSpPr>
        <p:spPr>
          <a:xfrm rot="15011209">
            <a:off x="4744548" y="4970329"/>
            <a:ext cx="255750" cy="1509737"/>
          </a:xfrm>
          <a:prstGeom prst="down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9673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019969-67CA-8371-4D44-7C97AF60E3BB}"/>
              </a:ext>
            </a:extLst>
          </p:cNvPr>
          <p:cNvSpPr>
            <a:spLocks noGrp="1"/>
          </p:cNvSpPr>
          <p:nvPr>
            <p:ph type="sldNum" sz="quarter" idx="4"/>
          </p:nvPr>
        </p:nvSpPr>
        <p:spPr/>
        <p:txBody>
          <a:bodyPr/>
          <a:lstStyle/>
          <a:p>
            <a:fld id="{A15C5EC1-1BEF-49A0-A8DA-B672C63EDCC2}" type="slidenum">
              <a:rPr lang="en-US" smtClean="0"/>
              <a:pPr/>
              <a:t>12</a:t>
            </a:fld>
            <a:endParaRPr lang="en-US" dirty="0"/>
          </a:p>
        </p:txBody>
      </p:sp>
      <p:pic>
        <p:nvPicPr>
          <p:cNvPr id="5" name="Picture 4">
            <a:extLst>
              <a:ext uri="{FF2B5EF4-FFF2-40B4-BE49-F238E27FC236}">
                <a16:creationId xmlns:a16="http://schemas.microsoft.com/office/drawing/2014/main" id="{B4FFDCEE-7048-2BD7-FC2C-A566BA6F49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5379" y="191036"/>
            <a:ext cx="6934737" cy="4103218"/>
          </a:xfrm>
          <a:prstGeom prst="rect">
            <a:avLst/>
          </a:prstGeom>
          <a:ln>
            <a:solidFill>
              <a:schemeClr val="tx2"/>
            </a:solidFill>
          </a:ln>
        </p:spPr>
      </p:pic>
      <p:pic>
        <p:nvPicPr>
          <p:cNvPr id="9" name="Picture 8">
            <a:extLst>
              <a:ext uri="{FF2B5EF4-FFF2-40B4-BE49-F238E27FC236}">
                <a16:creationId xmlns:a16="http://schemas.microsoft.com/office/drawing/2014/main" id="{440944C0-42EC-2154-695F-3744F34D79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0886" y="2396494"/>
            <a:ext cx="7190348" cy="4297680"/>
          </a:xfrm>
          <a:prstGeom prst="rect">
            <a:avLst/>
          </a:prstGeom>
          <a:ln>
            <a:solidFill>
              <a:schemeClr val="tx2"/>
            </a:solidFill>
          </a:ln>
        </p:spPr>
      </p:pic>
    </p:spTree>
    <p:extLst>
      <p:ext uri="{BB962C8B-B14F-4D97-AF65-F5344CB8AC3E}">
        <p14:creationId xmlns:p14="http://schemas.microsoft.com/office/powerpoint/2010/main" val="4231648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9A6240E-0BFB-4E04-227E-71292638C6F6}"/>
              </a:ext>
            </a:extLst>
          </p:cNvPr>
          <p:cNvSpPr>
            <a:spLocks noGrp="1"/>
          </p:cNvSpPr>
          <p:nvPr>
            <p:ph type="pic" sz="quarter" idx="12"/>
          </p:nvPr>
        </p:nvSpPr>
        <p:spPr>
          <a: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a:blipFill>
        </p:spPr>
      </p:sp>
      <p:sp>
        <p:nvSpPr>
          <p:cNvPr id="6" name="Subtitle 5">
            <a:extLst>
              <a:ext uri="{FF2B5EF4-FFF2-40B4-BE49-F238E27FC236}">
                <a16:creationId xmlns:a16="http://schemas.microsoft.com/office/drawing/2014/main" id="{A7E8A248-5104-49D8-89D1-8250E5125A8F}"/>
              </a:ext>
            </a:extLst>
          </p:cNvPr>
          <p:cNvSpPr>
            <a:spLocks noGrp="1"/>
          </p:cNvSpPr>
          <p:nvPr>
            <p:ph type="body" sz="quarter" idx="13"/>
          </p:nvPr>
        </p:nvSpPr>
        <p:spPr/>
        <p:txBody>
          <a:bodyPr>
            <a:normAutofit/>
          </a:bodyPr>
          <a:lstStyle/>
          <a:p>
            <a:r>
              <a:rPr lang="en-US" sz="4800" i="0" dirty="0"/>
              <a:t>Mitigation Strategy</a:t>
            </a:r>
          </a:p>
        </p:txBody>
      </p:sp>
      <p:sp>
        <p:nvSpPr>
          <p:cNvPr id="3" name="Title 2">
            <a:extLst>
              <a:ext uri="{FF2B5EF4-FFF2-40B4-BE49-F238E27FC236}">
                <a16:creationId xmlns:a16="http://schemas.microsoft.com/office/drawing/2014/main" id="{C7933759-F94C-CFF2-D5DA-D441AB346AB8}"/>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126970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2235C-EDA3-8CB4-3693-4308FA8580AA}"/>
              </a:ext>
            </a:extLst>
          </p:cNvPr>
          <p:cNvSpPr>
            <a:spLocks noGrp="1"/>
          </p:cNvSpPr>
          <p:nvPr>
            <p:ph type="title"/>
          </p:nvPr>
        </p:nvSpPr>
        <p:spPr/>
        <p:txBody>
          <a:bodyPr/>
          <a:lstStyle/>
          <a:p>
            <a:r>
              <a:rPr lang="en-US" dirty="0"/>
              <a:t>Mitigation Strategy</a:t>
            </a:r>
          </a:p>
        </p:txBody>
      </p:sp>
      <p:sp>
        <p:nvSpPr>
          <p:cNvPr id="3" name="Content Placeholder 2">
            <a:extLst>
              <a:ext uri="{FF2B5EF4-FFF2-40B4-BE49-F238E27FC236}">
                <a16:creationId xmlns:a16="http://schemas.microsoft.com/office/drawing/2014/main" id="{514429FA-DA53-B81A-56F9-2ADFBCB9ACD7}"/>
              </a:ext>
            </a:extLst>
          </p:cNvPr>
          <p:cNvSpPr>
            <a:spLocks noGrp="1"/>
          </p:cNvSpPr>
          <p:nvPr>
            <p:ph idx="11"/>
          </p:nvPr>
        </p:nvSpPr>
        <p:spPr>
          <a:xfrm>
            <a:off x="609601" y="1371600"/>
            <a:ext cx="5264425" cy="4800600"/>
          </a:xfrm>
        </p:spPr>
        <p:txBody>
          <a:bodyPr>
            <a:normAutofit/>
          </a:bodyPr>
          <a:lstStyle/>
          <a:p>
            <a:r>
              <a:rPr lang="en-US" dirty="0"/>
              <a:t>Complete one form per action – </a:t>
            </a:r>
            <a:r>
              <a:rPr lang="en-US" dirty="0">
                <a:hlinkClick r:id="rId3"/>
              </a:rPr>
              <a:t>https://forms.office.com/r/skApygNAJZ</a:t>
            </a:r>
            <a:endParaRPr lang="en-US" dirty="0"/>
          </a:p>
          <a:p>
            <a:r>
              <a:rPr lang="en-US" dirty="0"/>
              <a:t>Need two actions per hazard of concern</a:t>
            </a:r>
          </a:p>
        </p:txBody>
      </p:sp>
      <p:sp>
        <p:nvSpPr>
          <p:cNvPr id="4" name="Slide Number Placeholder 3">
            <a:extLst>
              <a:ext uri="{FF2B5EF4-FFF2-40B4-BE49-F238E27FC236}">
                <a16:creationId xmlns:a16="http://schemas.microsoft.com/office/drawing/2014/main" id="{A7ED2BB6-A7EE-1150-4DBF-896427ACF62C}"/>
              </a:ext>
            </a:extLst>
          </p:cNvPr>
          <p:cNvSpPr>
            <a:spLocks noGrp="1"/>
          </p:cNvSpPr>
          <p:nvPr>
            <p:ph type="sldNum" sz="quarter" idx="4"/>
          </p:nvPr>
        </p:nvSpPr>
        <p:spPr/>
        <p:txBody>
          <a:bodyPr/>
          <a:lstStyle/>
          <a:p>
            <a:fld id="{A15C5EC1-1BEF-49A0-A8DA-B672C63EDCC2}" type="slidenum">
              <a:rPr lang="en-US" smtClean="0"/>
              <a:pPr/>
              <a:t>14</a:t>
            </a:fld>
            <a:endParaRPr lang="en-US" dirty="0"/>
          </a:p>
        </p:txBody>
      </p:sp>
      <p:pic>
        <p:nvPicPr>
          <p:cNvPr id="7" name="Picture 6" descr="A screenshot of a computer&#10;&#10;Description automatically generated">
            <a:extLst>
              <a:ext uri="{FF2B5EF4-FFF2-40B4-BE49-F238E27FC236}">
                <a16:creationId xmlns:a16="http://schemas.microsoft.com/office/drawing/2014/main" id="{829C1262-00E8-4B0D-FF95-9BE8A7AD064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83279" y="685800"/>
            <a:ext cx="6064104" cy="522300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03513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0C0C3-07D0-4211-8B29-0695E868EB1B}"/>
              </a:ext>
            </a:extLst>
          </p:cNvPr>
          <p:cNvSpPr>
            <a:spLocks noGrp="1"/>
          </p:cNvSpPr>
          <p:nvPr>
            <p:ph type="title"/>
          </p:nvPr>
        </p:nvSpPr>
        <p:spPr/>
        <p:txBody>
          <a:bodyPr wrap="square" anchor="ctr">
            <a:normAutofit/>
          </a:bodyPr>
          <a:lstStyle/>
          <a:p>
            <a:r>
              <a:rPr kumimoji="0" lang="en-US" i="0" u="none" strike="noStrike" kern="1200" cap="none" spc="0" normalizeH="0" baseline="0" noProof="0" dirty="0">
                <a:ln>
                  <a:noFill/>
                </a:ln>
                <a:effectLst/>
                <a:uLnTx/>
                <a:uFillTx/>
              </a:rPr>
              <a:t>Mitigation Actions to Consider</a:t>
            </a:r>
            <a:endParaRPr lang="en-US" dirty="0"/>
          </a:p>
        </p:txBody>
      </p:sp>
      <p:graphicFrame>
        <p:nvGraphicFramePr>
          <p:cNvPr id="4" name="Table 4">
            <a:extLst>
              <a:ext uri="{FF2B5EF4-FFF2-40B4-BE49-F238E27FC236}">
                <a16:creationId xmlns:a16="http://schemas.microsoft.com/office/drawing/2014/main" id="{7E92D799-46E1-CE37-E790-B4CECB9BDA3D}"/>
              </a:ext>
            </a:extLst>
          </p:cNvPr>
          <p:cNvGraphicFramePr>
            <a:graphicFrameLocks noGrp="1"/>
          </p:cNvGraphicFramePr>
          <p:nvPr>
            <p:extLst>
              <p:ext uri="{D42A27DB-BD31-4B8C-83A1-F6EECF244321}">
                <p14:modId xmlns:p14="http://schemas.microsoft.com/office/powerpoint/2010/main" val="787343877"/>
              </p:ext>
            </p:extLst>
          </p:nvPr>
        </p:nvGraphicFramePr>
        <p:xfrm>
          <a:off x="289560" y="1066327"/>
          <a:ext cx="11612880" cy="5293360"/>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3620717968"/>
                    </a:ext>
                  </a:extLst>
                </a:gridCol>
                <a:gridCol w="914400">
                  <a:extLst>
                    <a:ext uri="{9D8B030D-6E8A-4147-A177-3AD203B41FA5}">
                      <a16:colId xmlns:a16="http://schemas.microsoft.com/office/drawing/2014/main" val="3398458316"/>
                    </a:ext>
                  </a:extLst>
                </a:gridCol>
                <a:gridCol w="914400">
                  <a:extLst>
                    <a:ext uri="{9D8B030D-6E8A-4147-A177-3AD203B41FA5}">
                      <a16:colId xmlns:a16="http://schemas.microsoft.com/office/drawing/2014/main" val="2077804398"/>
                    </a:ext>
                  </a:extLst>
                </a:gridCol>
                <a:gridCol w="914400">
                  <a:extLst>
                    <a:ext uri="{9D8B030D-6E8A-4147-A177-3AD203B41FA5}">
                      <a16:colId xmlns:a16="http://schemas.microsoft.com/office/drawing/2014/main" val="2138278344"/>
                    </a:ext>
                  </a:extLst>
                </a:gridCol>
                <a:gridCol w="914400">
                  <a:extLst>
                    <a:ext uri="{9D8B030D-6E8A-4147-A177-3AD203B41FA5}">
                      <a16:colId xmlns:a16="http://schemas.microsoft.com/office/drawing/2014/main" val="4029077877"/>
                    </a:ext>
                  </a:extLst>
                </a:gridCol>
                <a:gridCol w="914400">
                  <a:extLst>
                    <a:ext uri="{9D8B030D-6E8A-4147-A177-3AD203B41FA5}">
                      <a16:colId xmlns:a16="http://schemas.microsoft.com/office/drawing/2014/main" val="2609044524"/>
                    </a:ext>
                  </a:extLst>
                </a:gridCol>
                <a:gridCol w="914400">
                  <a:extLst>
                    <a:ext uri="{9D8B030D-6E8A-4147-A177-3AD203B41FA5}">
                      <a16:colId xmlns:a16="http://schemas.microsoft.com/office/drawing/2014/main" val="978190216"/>
                    </a:ext>
                  </a:extLst>
                </a:gridCol>
                <a:gridCol w="914400">
                  <a:extLst>
                    <a:ext uri="{9D8B030D-6E8A-4147-A177-3AD203B41FA5}">
                      <a16:colId xmlns:a16="http://schemas.microsoft.com/office/drawing/2014/main" val="295091913"/>
                    </a:ext>
                  </a:extLst>
                </a:gridCol>
                <a:gridCol w="914400">
                  <a:extLst>
                    <a:ext uri="{9D8B030D-6E8A-4147-A177-3AD203B41FA5}">
                      <a16:colId xmlns:a16="http://schemas.microsoft.com/office/drawing/2014/main" val="603103994"/>
                    </a:ext>
                  </a:extLst>
                </a:gridCol>
                <a:gridCol w="914400">
                  <a:extLst>
                    <a:ext uri="{9D8B030D-6E8A-4147-A177-3AD203B41FA5}">
                      <a16:colId xmlns:a16="http://schemas.microsoft.com/office/drawing/2014/main" val="3255721004"/>
                    </a:ext>
                  </a:extLst>
                </a:gridCol>
                <a:gridCol w="914400">
                  <a:extLst>
                    <a:ext uri="{9D8B030D-6E8A-4147-A177-3AD203B41FA5}">
                      <a16:colId xmlns:a16="http://schemas.microsoft.com/office/drawing/2014/main" val="2657756671"/>
                    </a:ext>
                  </a:extLst>
                </a:gridCol>
                <a:gridCol w="914400">
                  <a:extLst>
                    <a:ext uri="{9D8B030D-6E8A-4147-A177-3AD203B41FA5}">
                      <a16:colId xmlns:a16="http://schemas.microsoft.com/office/drawing/2014/main" val="3150691171"/>
                    </a:ext>
                  </a:extLst>
                </a:gridCol>
              </a:tblGrid>
              <a:tr h="370840">
                <a:tc>
                  <a:txBody>
                    <a:bodyPr/>
                    <a:lstStyle/>
                    <a:p>
                      <a:pPr algn="ctr"/>
                      <a:r>
                        <a:rPr lang="en-US" sz="1000" dirty="0"/>
                        <a:t>Action Starting Point</a:t>
                      </a:r>
                    </a:p>
                  </a:txBody>
                  <a:tcPr marL="45720" marR="45720" marT="0" marB="0" anchor="b"/>
                </a:tc>
                <a:tc>
                  <a:txBody>
                    <a:bodyPr/>
                    <a:lstStyle/>
                    <a:p>
                      <a:pPr algn="ctr"/>
                      <a:r>
                        <a:rPr lang="en-US" sz="1000" dirty="0"/>
                        <a:t>Dam/Levee Failure</a:t>
                      </a:r>
                    </a:p>
                  </a:txBody>
                  <a:tcPr marL="45720" marR="45720" marT="0" marB="0" anchor="b"/>
                </a:tc>
                <a:tc>
                  <a:txBody>
                    <a:bodyPr/>
                    <a:lstStyle/>
                    <a:p>
                      <a:pPr algn="ctr"/>
                      <a:r>
                        <a:rPr lang="en-US" sz="1000" dirty="0"/>
                        <a:t>Drought</a:t>
                      </a:r>
                    </a:p>
                  </a:txBody>
                  <a:tcPr marL="45720" marR="45720" marT="0" marB="0" anchor="b"/>
                </a:tc>
                <a:tc>
                  <a:txBody>
                    <a:bodyPr/>
                    <a:lstStyle/>
                    <a:p>
                      <a:pPr algn="ctr"/>
                      <a:r>
                        <a:rPr lang="en-US" sz="1000" dirty="0"/>
                        <a:t>Extreme Temperature</a:t>
                      </a:r>
                    </a:p>
                  </a:txBody>
                  <a:tcPr marL="45720" marR="45720" marT="0" marB="0" anchor="b"/>
                </a:tc>
                <a:tc>
                  <a:txBody>
                    <a:bodyPr/>
                    <a:lstStyle/>
                    <a:p>
                      <a:pPr algn="ctr"/>
                      <a:r>
                        <a:rPr lang="en-US" sz="1000" dirty="0"/>
                        <a:t>Flood</a:t>
                      </a:r>
                    </a:p>
                  </a:txBody>
                  <a:tcPr marL="45720" marR="45720" marT="0" marB="0" anchor="b"/>
                </a:tc>
                <a:tc>
                  <a:txBody>
                    <a:bodyPr/>
                    <a:lstStyle/>
                    <a:p>
                      <a:pPr algn="ctr"/>
                      <a:r>
                        <a:rPr lang="en-US" sz="1000" dirty="0"/>
                        <a:t>Geologic Hazards</a:t>
                      </a:r>
                    </a:p>
                  </a:txBody>
                  <a:tcPr marL="45720" marR="45720" marT="0" marB="0" anchor="b"/>
                </a:tc>
                <a:tc>
                  <a:txBody>
                    <a:bodyPr/>
                    <a:lstStyle/>
                    <a:p>
                      <a:pPr algn="ctr"/>
                      <a:r>
                        <a:rPr lang="en-US" sz="1000" dirty="0"/>
                        <a:t>Hurricane/ Tropical Storm</a:t>
                      </a:r>
                    </a:p>
                  </a:txBody>
                  <a:tcPr marL="45720" marR="45720" marT="0" marB="0" anchor="b"/>
                </a:tc>
                <a:tc>
                  <a:txBody>
                    <a:bodyPr/>
                    <a:lstStyle/>
                    <a:p>
                      <a:pPr algn="ctr"/>
                      <a:r>
                        <a:rPr lang="en-US" sz="1000" dirty="0"/>
                        <a:t>Pandemic/ Disease Outbreak</a:t>
                      </a:r>
                    </a:p>
                  </a:txBody>
                  <a:tcPr marL="45720" marR="45720" marT="0" marB="0" anchor="b"/>
                </a:tc>
                <a:tc>
                  <a:txBody>
                    <a:bodyPr/>
                    <a:lstStyle/>
                    <a:p>
                      <a:pPr algn="ctr"/>
                      <a:r>
                        <a:rPr lang="en-US" sz="1000" dirty="0"/>
                        <a:t>Severe Weather</a:t>
                      </a:r>
                    </a:p>
                  </a:txBody>
                  <a:tcPr marL="45720" marR="45720" marT="0" marB="0" anchor="b"/>
                </a:tc>
                <a:tc>
                  <a:txBody>
                    <a:bodyPr/>
                    <a:lstStyle/>
                    <a:p>
                      <a:pPr algn="ctr"/>
                      <a:r>
                        <a:rPr lang="en-US" sz="1000" dirty="0"/>
                        <a:t>Tornado</a:t>
                      </a:r>
                    </a:p>
                  </a:txBody>
                  <a:tcPr marL="45720" marR="45720" marT="0" marB="0" anchor="b"/>
                </a:tc>
                <a:tc>
                  <a:txBody>
                    <a:bodyPr/>
                    <a:lstStyle/>
                    <a:p>
                      <a:pPr algn="ctr"/>
                      <a:r>
                        <a:rPr lang="en-US" sz="1000" dirty="0"/>
                        <a:t>Wildfire</a:t>
                      </a:r>
                    </a:p>
                  </a:txBody>
                  <a:tcPr marL="45720" marR="45720" marT="0" marB="0" anchor="b"/>
                </a:tc>
                <a:tc>
                  <a:txBody>
                    <a:bodyPr/>
                    <a:lstStyle/>
                    <a:p>
                      <a:pPr algn="ctr"/>
                      <a:r>
                        <a:rPr lang="en-US" sz="1000" dirty="0"/>
                        <a:t>Winter Weather</a:t>
                      </a:r>
                    </a:p>
                  </a:txBody>
                  <a:tcPr marL="45720" marR="45720" marT="0" marB="0" anchor="b"/>
                </a:tc>
                <a:extLst>
                  <a:ext uri="{0D108BD9-81ED-4DB2-BD59-A6C34878D82A}">
                    <a16:rowId xmlns:a16="http://schemas.microsoft.com/office/drawing/2014/main" val="1506651231"/>
                  </a:ext>
                </a:extLst>
              </a:tr>
              <a:tr h="370840">
                <a:tc>
                  <a:txBody>
                    <a:bodyPr/>
                    <a:lstStyle/>
                    <a:p>
                      <a:r>
                        <a:rPr lang="en-US" sz="1000" dirty="0"/>
                        <a:t>Countywide Debris Management Plan</a:t>
                      </a:r>
                    </a:p>
                  </a:txBody>
                  <a:tcPr marL="45720" marR="45720" marT="0" marB="0" anchor="ctr"/>
                </a:tc>
                <a:tc>
                  <a:txBody>
                    <a:bodyPr/>
                    <a:lstStyle/>
                    <a:p>
                      <a:pPr algn="ctr"/>
                      <a:r>
                        <a:rPr lang="en-US" sz="1000" dirty="0"/>
                        <a:t>X</a:t>
                      </a:r>
                    </a:p>
                  </a:txBody>
                  <a:tcPr marL="45720" marR="45720" marT="0" marB="0" anchor="ctr"/>
                </a:tc>
                <a:tc>
                  <a:txBody>
                    <a:bodyPr/>
                    <a:lstStyle/>
                    <a:p>
                      <a:pPr algn="ctr"/>
                      <a:endParaRPr lang="en-US" sz="1000"/>
                    </a:p>
                  </a:txBody>
                  <a:tcPr marL="45720" marR="45720" marT="0" marB="0" anchor="ctr"/>
                </a:tc>
                <a:tc>
                  <a:txBody>
                    <a:bodyPr/>
                    <a:lstStyle/>
                    <a:p>
                      <a:pPr algn="ctr"/>
                      <a:endParaRPr lang="en-US" sz="1000" dirty="0"/>
                    </a:p>
                  </a:txBody>
                  <a:tcPr marL="45720" marR="45720" marT="0" marB="0" anchor="ctr"/>
                </a:tc>
                <a:tc>
                  <a:txBody>
                    <a:bodyPr/>
                    <a:lstStyle/>
                    <a:p>
                      <a:pPr algn="ctr"/>
                      <a:r>
                        <a:rPr lang="en-US" sz="1000" dirty="0"/>
                        <a:t>X</a:t>
                      </a:r>
                    </a:p>
                  </a:txBody>
                  <a:tcPr marL="45720" marR="45720" marT="0" marB="0" anchor="ctr"/>
                </a:tc>
                <a:tc>
                  <a:txBody>
                    <a:bodyPr/>
                    <a:lstStyle/>
                    <a:p>
                      <a:pPr algn="ctr"/>
                      <a:r>
                        <a:rPr lang="en-US" sz="1000" dirty="0"/>
                        <a:t>X</a:t>
                      </a:r>
                    </a:p>
                  </a:txBody>
                  <a:tcPr marL="45720" marR="45720" marT="0" marB="0" anchor="ctr"/>
                </a:tc>
                <a:tc>
                  <a:txBody>
                    <a:bodyPr/>
                    <a:lstStyle/>
                    <a:p>
                      <a:pPr algn="ctr"/>
                      <a:r>
                        <a:rPr lang="en-US" sz="1000" dirty="0"/>
                        <a:t>X</a:t>
                      </a:r>
                    </a:p>
                  </a:txBody>
                  <a:tcPr marL="45720" marR="45720" marT="0" marB="0" anchor="ctr"/>
                </a:tc>
                <a:tc>
                  <a:txBody>
                    <a:bodyPr/>
                    <a:lstStyle/>
                    <a:p>
                      <a:pPr algn="ctr"/>
                      <a:endParaRPr lang="en-US" sz="1000" dirty="0"/>
                    </a:p>
                  </a:txBody>
                  <a:tcPr marL="45720" marR="45720" marT="0" marB="0" anchor="ctr"/>
                </a:tc>
                <a:tc>
                  <a:txBody>
                    <a:bodyPr/>
                    <a:lstStyle/>
                    <a:p>
                      <a:pPr algn="ctr"/>
                      <a:r>
                        <a:rPr lang="en-US" sz="1000" dirty="0"/>
                        <a:t>X</a:t>
                      </a:r>
                    </a:p>
                  </a:txBody>
                  <a:tcPr marL="45720" marR="45720" marT="0" marB="0" anchor="ctr"/>
                </a:tc>
                <a:tc>
                  <a:txBody>
                    <a:bodyPr/>
                    <a:lstStyle/>
                    <a:p>
                      <a:pPr algn="ctr"/>
                      <a:r>
                        <a:rPr lang="en-US" sz="1000" dirty="0"/>
                        <a:t>X</a:t>
                      </a:r>
                    </a:p>
                  </a:txBody>
                  <a:tcPr marL="45720" marR="45720" marT="0" marB="0" anchor="ctr"/>
                </a:tc>
                <a:tc>
                  <a:txBody>
                    <a:bodyPr/>
                    <a:lstStyle/>
                    <a:p>
                      <a:pPr algn="ctr"/>
                      <a:r>
                        <a:rPr lang="en-US" sz="1000" dirty="0"/>
                        <a:t>X</a:t>
                      </a:r>
                    </a:p>
                  </a:txBody>
                  <a:tcPr marL="45720" marR="45720" marT="0" marB="0" anchor="ctr"/>
                </a:tc>
                <a:tc>
                  <a:txBody>
                    <a:bodyPr/>
                    <a:lstStyle/>
                    <a:p>
                      <a:pPr algn="ctr"/>
                      <a:r>
                        <a:rPr lang="en-US" sz="1000" dirty="0"/>
                        <a:t>X</a:t>
                      </a:r>
                    </a:p>
                  </a:txBody>
                  <a:tcPr marL="45720" marR="45720" marT="0" marB="0" anchor="ctr"/>
                </a:tc>
                <a:extLst>
                  <a:ext uri="{0D108BD9-81ED-4DB2-BD59-A6C34878D82A}">
                    <a16:rowId xmlns:a16="http://schemas.microsoft.com/office/drawing/2014/main" val="2419609076"/>
                  </a:ext>
                </a:extLst>
              </a:tr>
              <a:tr h="370840">
                <a:tc>
                  <a:txBody>
                    <a:bodyPr/>
                    <a:lstStyle/>
                    <a:p>
                      <a:r>
                        <a:rPr lang="en-US" sz="1000" dirty="0"/>
                        <a:t>Substantial Damage Management Plan</a:t>
                      </a:r>
                    </a:p>
                  </a:txBody>
                  <a:tcPr marL="45720" marR="45720" marT="0" marB="0" anchor="ctr"/>
                </a:tc>
                <a:tc>
                  <a:txBody>
                    <a:bodyPr/>
                    <a:lstStyle/>
                    <a:p>
                      <a:pPr algn="ctr"/>
                      <a:r>
                        <a:rPr lang="en-US" sz="1000" dirty="0"/>
                        <a:t>X</a:t>
                      </a:r>
                    </a:p>
                  </a:txBody>
                  <a:tcPr marL="45720" marR="45720" marT="0" marB="0" anchor="ctr"/>
                </a:tc>
                <a:tc>
                  <a:txBody>
                    <a:bodyPr/>
                    <a:lstStyle/>
                    <a:p>
                      <a:pPr algn="ctr"/>
                      <a:endParaRPr lang="en-US" sz="1000"/>
                    </a:p>
                  </a:txBody>
                  <a:tcPr marL="45720" marR="45720" marT="0" marB="0" anchor="ctr"/>
                </a:tc>
                <a:tc>
                  <a:txBody>
                    <a:bodyPr/>
                    <a:lstStyle/>
                    <a:p>
                      <a:pPr algn="ctr"/>
                      <a:endParaRPr lang="en-US" sz="1000" dirty="0"/>
                    </a:p>
                  </a:txBody>
                  <a:tcPr marL="45720" marR="45720" marT="0" marB="0" anchor="ctr"/>
                </a:tc>
                <a:tc>
                  <a:txBody>
                    <a:bodyPr/>
                    <a:lstStyle/>
                    <a:p>
                      <a:pPr algn="ctr"/>
                      <a:r>
                        <a:rPr lang="en-US" sz="1000" dirty="0"/>
                        <a:t>X</a:t>
                      </a:r>
                    </a:p>
                  </a:txBody>
                  <a:tcPr marL="45720" marR="45720" marT="0" marB="0" anchor="ctr"/>
                </a:tc>
                <a:tc>
                  <a:txBody>
                    <a:bodyPr/>
                    <a:lstStyle/>
                    <a:p>
                      <a:pPr algn="ctr"/>
                      <a:r>
                        <a:rPr lang="en-US" sz="1000" dirty="0"/>
                        <a:t>X</a:t>
                      </a:r>
                    </a:p>
                  </a:txBody>
                  <a:tcPr marL="45720" marR="45720" marT="0" marB="0" anchor="ctr"/>
                </a:tc>
                <a:tc>
                  <a:txBody>
                    <a:bodyPr/>
                    <a:lstStyle/>
                    <a:p>
                      <a:pPr algn="ctr"/>
                      <a:r>
                        <a:rPr lang="en-US" sz="1000" dirty="0"/>
                        <a:t>X</a:t>
                      </a:r>
                    </a:p>
                  </a:txBody>
                  <a:tcPr marL="45720" marR="45720" marT="0" marB="0" anchor="ctr"/>
                </a:tc>
                <a:tc>
                  <a:txBody>
                    <a:bodyPr/>
                    <a:lstStyle/>
                    <a:p>
                      <a:pPr algn="ctr"/>
                      <a:endParaRPr lang="en-US" sz="1000" dirty="0"/>
                    </a:p>
                  </a:txBody>
                  <a:tcPr marL="45720" marR="45720" marT="0" marB="0" anchor="ctr"/>
                </a:tc>
                <a:tc>
                  <a:txBody>
                    <a:bodyPr/>
                    <a:lstStyle/>
                    <a:p>
                      <a:pPr algn="ctr"/>
                      <a:r>
                        <a:rPr lang="en-US" sz="1000" dirty="0"/>
                        <a:t>X</a:t>
                      </a:r>
                    </a:p>
                  </a:txBody>
                  <a:tcPr marL="45720" marR="45720" marT="0" marB="0" anchor="ctr"/>
                </a:tc>
                <a:tc>
                  <a:txBody>
                    <a:bodyPr/>
                    <a:lstStyle/>
                    <a:p>
                      <a:pPr algn="ctr"/>
                      <a:r>
                        <a:rPr lang="en-US" sz="1000" dirty="0"/>
                        <a:t>X</a:t>
                      </a:r>
                    </a:p>
                  </a:txBody>
                  <a:tcPr marL="45720" marR="45720" marT="0" marB="0" anchor="ctr"/>
                </a:tc>
                <a:tc>
                  <a:txBody>
                    <a:bodyPr/>
                    <a:lstStyle/>
                    <a:p>
                      <a:pPr algn="ctr"/>
                      <a:r>
                        <a:rPr lang="en-US" sz="1000" dirty="0"/>
                        <a:t>X</a:t>
                      </a:r>
                    </a:p>
                  </a:txBody>
                  <a:tcPr marL="45720" marR="45720" marT="0" marB="0" anchor="ctr"/>
                </a:tc>
                <a:tc>
                  <a:txBody>
                    <a:bodyPr/>
                    <a:lstStyle/>
                    <a:p>
                      <a:pPr algn="ctr"/>
                      <a:r>
                        <a:rPr lang="en-US" sz="1000" dirty="0"/>
                        <a:t>X</a:t>
                      </a:r>
                    </a:p>
                  </a:txBody>
                  <a:tcPr marL="45720" marR="45720" marT="0" marB="0" anchor="ctr"/>
                </a:tc>
                <a:extLst>
                  <a:ext uri="{0D108BD9-81ED-4DB2-BD59-A6C34878D82A}">
                    <a16:rowId xmlns:a16="http://schemas.microsoft.com/office/drawing/2014/main" val="2496913680"/>
                  </a:ext>
                </a:extLst>
              </a:tr>
              <a:tr h="370840">
                <a:tc>
                  <a:txBody>
                    <a:bodyPr/>
                    <a:lstStyle/>
                    <a:p>
                      <a:r>
                        <a:rPr lang="en-US" sz="1000" dirty="0"/>
                        <a:t>Identification of key healthcare stakeholders and providers (including medical clinics and drugstores)</a:t>
                      </a:r>
                    </a:p>
                  </a:txBody>
                  <a:tcPr marL="45720" marR="45720" marT="0" marB="0" anchor="ctr"/>
                </a:tc>
                <a:tc>
                  <a:txBody>
                    <a:bodyPr/>
                    <a:lstStyle/>
                    <a:p>
                      <a:pPr algn="ctr"/>
                      <a:endParaRPr lang="en-US" sz="1000" dirty="0"/>
                    </a:p>
                  </a:txBody>
                  <a:tcPr marL="45720" marR="45720" marT="0" marB="0" anchor="ctr"/>
                </a:tc>
                <a:tc>
                  <a:txBody>
                    <a:bodyPr/>
                    <a:lstStyle/>
                    <a:p>
                      <a:pPr algn="ctr"/>
                      <a:endParaRPr lang="en-US" sz="1000" dirty="0"/>
                    </a:p>
                  </a:txBody>
                  <a:tcPr marL="45720" marR="45720" marT="0" marB="0" anchor="ctr"/>
                </a:tc>
                <a:tc>
                  <a:txBody>
                    <a:bodyPr/>
                    <a:lstStyle/>
                    <a:p>
                      <a:pPr algn="ctr"/>
                      <a:r>
                        <a:rPr lang="en-US" sz="1000" dirty="0"/>
                        <a:t>X</a:t>
                      </a:r>
                    </a:p>
                  </a:txBody>
                  <a:tcPr marL="45720" marR="45720" marT="0" marB="0" anchor="ctr"/>
                </a:tc>
                <a:tc>
                  <a:txBody>
                    <a:bodyPr/>
                    <a:lstStyle/>
                    <a:p>
                      <a:pPr algn="ctr"/>
                      <a:endParaRPr lang="en-US" sz="1000"/>
                    </a:p>
                  </a:txBody>
                  <a:tcPr marL="45720" marR="45720" marT="0" marB="0" anchor="ctr"/>
                </a:tc>
                <a:tc>
                  <a:txBody>
                    <a:bodyPr/>
                    <a:lstStyle/>
                    <a:p>
                      <a:pPr algn="ctr"/>
                      <a:endParaRPr lang="en-US" sz="1000"/>
                    </a:p>
                  </a:txBody>
                  <a:tcPr marL="45720" marR="45720" marT="0" marB="0" anchor="ctr"/>
                </a:tc>
                <a:tc>
                  <a:txBody>
                    <a:bodyPr/>
                    <a:lstStyle/>
                    <a:p>
                      <a:pPr algn="ctr"/>
                      <a:endParaRPr lang="en-US" sz="1000"/>
                    </a:p>
                  </a:txBody>
                  <a:tcPr marL="45720" marR="45720" marT="0" marB="0" anchor="ctr"/>
                </a:tc>
                <a:tc>
                  <a:txBody>
                    <a:bodyPr/>
                    <a:lstStyle/>
                    <a:p>
                      <a:pPr algn="ctr"/>
                      <a:r>
                        <a:rPr lang="en-US" sz="1000" dirty="0"/>
                        <a:t>X</a:t>
                      </a:r>
                    </a:p>
                  </a:txBody>
                  <a:tcPr marL="45720" marR="45720" marT="0" marB="0" anchor="ctr"/>
                </a:tc>
                <a:tc>
                  <a:txBody>
                    <a:bodyPr/>
                    <a:lstStyle/>
                    <a:p>
                      <a:pPr algn="ctr"/>
                      <a:endParaRPr lang="en-US" sz="1000"/>
                    </a:p>
                  </a:txBody>
                  <a:tcPr marL="45720" marR="45720" marT="0" marB="0" anchor="ctr"/>
                </a:tc>
                <a:tc>
                  <a:txBody>
                    <a:bodyPr/>
                    <a:lstStyle/>
                    <a:p>
                      <a:pPr algn="ctr"/>
                      <a:endParaRPr lang="en-US" sz="1000" dirty="0"/>
                    </a:p>
                  </a:txBody>
                  <a:tcPr marL="45720" marR="45720" marT="0" marB="0" anchor="ctr"/>
                </a:tc>
                <a:tc>
                  <a:txBody>
                    <a:bodyPr/>
                    <a:lstStyle/>
                    <a:p>
                      <a:pPr algn="ctr"/>
                      <a:endParaRPr lang="en-US" sz="1000"/>
                    </a:p>
                  </a:txBody>
                  <a:tcPr marL="45720" marR="45720" marT="0" marB="0" anchor="ctr"/>
                </a:tc>
                <a:tc>
                  <a:txBody>
                    <a:bodyPr/>
                    <a:lstStyle/>
                    <a:p>
                      <a:pPr algn="ctr"/>
                      <a:endParaRPr lang="en-US" sz="1000"/>
                    </a:p>
                  </a:txBody>
                  <a:tcPr marL="45720" marR="45720" marT="0" marB="0" anchor="ctr"/>
                </a:tc>
                <a:extLst>
                  <a:ext uri="{0D108BD9-81ED-4DB2-BD59-A6C34878D82A}">
                    <a16:rowId xmlns:a16="http://schemas.microsoft.com/office/drawing/2014/main" val="1071611595"/>
                  </a:ext>
                </a:extLst>
              </a:tr>
              <a:tr h="370840">
                <a:tc>
                  <a:txBody>
                    <a:bodyPr/>
                    <a:lstStyle/>
                    <a:p>
                      <a:r>
                        <a:rPr lang="en-US" sz="1000" dirty="0"/>
                        <a:t>Inventory of healthcare facilities (hospitals, medical clinics, long-term care facilities)</a:t>
                      </a:r>
                    </a:p>
                  </a:txBody>
                  <a:tcPr marL="45720" marR="45720" marT="0" marB="0" anchor="ctr"/>
                </a:tc>
                <a:tc>
                  <a:txBody>
                    <a:bodyPr/>
                    <a:lstStyle/>
                    <a:p>
                      <a:pPr algn="ctr"/>
                      <a:endParaRPr lang="en-US" sz="1000"/>
                    </a:p>
                  </a:txBody>
                  <a:tcPr marL="45720" marR="45720" marT="0" marB="0" anchor="ctr"/>
                </a:tc>
                <a:tc>
                  <a:txBody>
                    <a:bodyPr/>
                    <a:lstStyle/>
                    <a:p>
                      <a:pPr algn="ctr"/>
                      <a:endParaRPr lang="en-US" sz="1000" dirty="0"/>
                    </a:p>
                  </a:txBody>
                  <a:tcPr marL="45720" marR="45720" marT="0" marB="0" anchor="ctr"/>
                </a:tc>
                <a:tc>
                  <a:txBody>
                    <a:bodyPr/>
                    <a:lstStyle/>
                    <a:p>
                      <a:pPr algn="ctr"/>
                      <a:r>
                        <a:rPr lang="en-US" sz="1000" dirty="0"/>
                        <a:t>X</a:t>
                      </a:r>
                    </a:p>
                  </a:txBody>
                  <a:tcPr marL="45720" marR="45720" marT="0" marB="0" anchor="ctr"/>
                </a:tc>
                <a:tc>
                  <a:txBody>
                    <a:bodyPr/>
                    <a:lstStyle/>
                    <a:p>
                      <a:pPr algn="ctr"/>
                      <a:endParaRPr lang="en-US" sz="1000"/>
                    </a:p>
                  </a:txBody>
                  <a:tcPr marL="45720" marR="45720" marT="0" marB="0" anchor="ctr"/>
                </a:tc>
                <a:tc>
                  <a:txBody>
                    <a:bodyPr/>
                    <a:lstStyle/>
                    <a:p>
                      <a:pPr algn="ctr"/>
                      <a:endParaRPr lang="en-US" sz="1000"/>
                    </a:p>
                  </a:txBody>
                  <a:tcPr marL="45720" marR="45720" marT="0" marB="0" anchor="ctr"/>
                </a:tc>
                <a:tc>
                  <a:txBody>
                    <a:bodyPr/>
                    <a:lstStyle/>
                    <a:p>
                      <a:pPr algn="ctr"/>
                      <a:endParaRPr lang="en-US" sz="1000"/>
                    </a:p>
                  </a:txBody>
                  <a:tcPr marL="45720" marR="45720" marT="0" marB="0" anchor="ctr"/>
                </a:tc>
                <a:tc>
                  <a:txBody>
                    <a:bodyPr/>
                    <a:lstStyle/>
                    <a:p>
                      <a:pPr algn="ctr"/>
                      <a:r>
                        <a:rPr lang="en-US" sz="1000" dirty="0"/>
                        <a:t>X</a:t>
                      </a:r>
                    </a:p>
                  </a:txBody>
                  <a:tcPr marL="45720" marR="45720" marT="0" marB="0" anchor="ctr"/>
                </a:tc>
                <a:tc>
                  <a:txBody>
                    <a:bodyPr/>
                    <a:lstStyle/>
                    <a:p>
                      <a:pPr algn="ctr"/>
                      <a:endParaRPr lang="en-US" sz="1000"/>
                    </a:p>
                  </a:txBody>
                  <a:tcPr marL="45720" marR="45720" marT="0" marB="0" anchor="ctr"/>
                </a:tc>
                <a:tc>
                  <a:txBody>
                    <a:bodyPr/>
                    <a:lstStyle/>
                    <a:p>
                      <a:pPr algn="ctr"/>
                      <a:endParaRPr lang="en-US" sz="1000"/>
                    </a:p>
                  </a:txBody>
                  <a:tcPr marL="45720" marR="45720" marT="0" marB="0" anchor="ctr"/>
                </a:tc>
                <a:tc>
                  <a:txBody>
                    <a:bodyPr/>
                    <a:lstStyle/>
                    <a:p>
                      <a:pPr algn="ctr"/>
                      <a:endParaRPr lang="en-US" sz="1000"/>
                    </a:p>
                  </a:txBody>
                  <a:tcPr marL="45720" marR="45720" marT="0" marB="0" anchor="ctr"/>
                </a:tc>
                <a:tc>
                  <a:txBody>
                    <a:bodyPr/>
                    <a:lstStyle/>
                    <a:p>
                      <a:pPr algn="ctr"/>
                      <a:endParaRPr lang="en-US" sz="1000"/>
                    </a:p>
                  </a:txBody>
                  <a:tcPr marL="45720" marR="45720" marT="0" marB="0" anchor="ctr"/>
                </a:tc>
                <a:extLst>
                  <a:ext uri="{0D108BD9-81ED-4DB2-BD59-A6C34878D82A}">
                    <a16:rowId xmlns:a16="http://schemas.microsoft.com/office/drawing/2014/main" val="3126892333"/>
                  </a:ext>
                </a:extLst>
              </a:tr>
              <a:tr h="370840">
                <a:tc>
                  <a:txBody>
                    <a:bodyPr/>
                    <a:lstStyle/>
                    <a:p>
                      <a:r>
                        <a:rPr lang="en-US" sz="1000" dirty="0"/>
                        <a:t>Dam Safety Evacuation Education and Outreach</a:t>
                      </a:r>
                    </a:p>
                  </a:txBody>
                  <a:tcPr marL="45720" marR="45720" marT="0" marB="0" anchor="ctr"/>
                </a:tc>
                <a:tc>
                  <a:txBody>
                    <a:bodyPr/>
                    <a:lstStyle/>
                    <a:p>
                      <a:pPr algn="ctr"/>
                      <a:r>
                        <a:rPr lang="en-US" sz="1000" dirty="0"/>
                        <a:t>X</a:t>
                      </a:r>
                    </a:p>
                  </a:txBody>
                  <a:tcPr marL="45720" marR="45720" marT="0" marB="0" anchor="ctr"/>
                </a:tc>
                <a:tc>
                  <a:txBody>
                    <a:bodyPr/>
                    <a:lstStyle/>
                    <a:p>
                      <a:pPr algn="ctr"/>
                      <a:endParaRPr lang="en-US" sz="1000" dirty="0"/>
                    </a:p>
                  </a:txBody>
                  <a:tcPr marL="45720" marR="45720" marT="0" marB="0" anchor="ctr"/>
                </a:tc>
                <a:tc>
                  <a:txBody>
                    <a:bodyPr/>
                    <a:lstStyle/>
                    <a:p>
                      <a:pPr algn="ctr"/>
                      <a:endParaRPr lang="en-US" sz="1000" dirty="0"/>
                    </a:p>
                  </a:txBody>
                  <a:tcPr marL="45720" marR="45720" marT="0" marB="0" anchor="ctr"/>
                </a:tc>
                <a:tc>
                  <a:txBody>
                    <a:bodyPr/>
                    <a:lstStyle/>
                    <a:p>
                      <a:pPr algn="ctr"/>
                      <a:r>
                        <a:rPr lang="en-US" sz="1000" dirty="0"/>
                        <a:t>X</a:t>
                      </a:r>
                    </a:p>
                  </a:txBody>
                  <a:tcPr marL="45720" marR="45720" marT="0" marB="0" anchor="ctr"/>
                </a:tc>
                <a:tc>
                  <a:txBody>
                    <a:bodyPr/>
                    <a:lstStyle/>
                    <a:p>
                      <a:pPr algn="ctr"/>
                      <a:endParaRPr lang="en-US" sz="1000" dirty="0"/>
                    </a:p>
                  </a:txBody>
                  <a:tcPr marL="45720" marR="45720" marT="0" marB="0" anchor="ctr"/>
                </a:tc>
                <a:tc>
                  <a:txBody>
                    <a:bodyPr/>
                    <a:lstStyle/>
                    <a:p>
                      <a:pPr algn="ctr"/>
                      <a:endParaRPr lang="en-US" sz="1000"/>
                    </a:p>
                  </a:txBody>
                  <a:tcPr marL="45720" marR="45720" marT="0" marB="0" anchor="ctr"/>
                </a:tc>
                <a:tc>
                  <a:txBody>
                    <a:bodyPr/>
                    <a:lstStyle/>
                    <a:p>
                      <a:pPr algn="ctr"/>
                      <a:endParaRPr lang="en-US" sz="1000" dirty="0"/>
                    </a:p>
                  </a:txBody>
                  <a:tcPr marL="45720" marR="45720" marT="0" marB="0" anchor="ctr"/>
                </a:tc>
                <a:tc>
                  <a:txBody>
                    <a:bodyPr/>
                    <a:lstStyle/>
                    <a:p>
                      <a:pPr algn="ctr"/>
                      <a:endParaRPr lang="en-US" sz="1000" dirty="0"/>
                    </a:p>
                  </a:txBody>
                  <a:tcPr marL="45720" marR="45720" marT="0" marB="0" anchor="ctr"/>
                </a:tc>
                <a:tc>
                  <a:txBody>
                    <a:bodyPr/>
                    <a:lstStyle/>
                    <a:p>
                      <a:pPr algn="ctr"/>
                      <a:endParaRPr lang="en-US" sz="1000" dirty="0"/>
                    </a:p>
                  </a:txBody>
                  <a:tcPr marL="45720" marR="45720" marT="0" marB="0" anchor="ctr"/>
                </a:tc>
                <a:tc>
                  <a:txBody>
                    <a:bodyPr/>
                    <a:lstStyle/>
                    <a:p>
                      <a:pPr algn="ctr"/>
                      <a:endParaRPr lang="en-US" sz="1000" dirty="0"/>
                    </a:p>
                  </a:txBody>
                  <a:tcPr marL="45720" marR="45720" marT="0" marB="0" anchor="ctr"/>
                </a:tc>
                <a:tc>
                  <a:txBody>
                    <a:bodyPr/>
                    <a:lstStyle/>
                    <a:p>
                      <a:pPr algn="ctr"/>
                      <a:endParaRPr lang="en-US" sz="1000" dirty="0"/>
                    </a:p>
                  </a:txBody>
                  <a:tcPr marL="45720" marR="45720" marT="0" marB="0" anchor="ctr"/>
                </a:tc>
                <a:extLst>
                  <a:ext uri="{0D108BD9-81ED-4DB2-BD59-A6C34878D82A}">
                    <a16:rowId xmlns:a16="http://schemas.microsoft.com/office/drawing/2014/main" val="1283505227"/>
                  </a:ext>
                </a:extLst>
              </a:tr>
              <a:tr h="370840">
                <a:tc>
                  <a:txBody>
                    <a:bodyPr/>
                    <a:lstStyle/>
                    <a:p>
                      <a:r>
                        <a:rPr lang="en-US" sz="1000" dirty="0"/>
                        <a:t>High Water Warning Systems</a:t>
                      </a:r>
                    </a:p>
                  </a:txBody>
                  <a:tcPr marL="45720" marR="45720" marT="0" marB="0" anchor="ctr"/>
                </a:tc>
                <a:tc>
                  <a:txBody>
                    <a:bodyPr/>
                    <a:lstStyle/>
                    <a:p>
                      <a:pPr algn="ctr"/>
                      <a:r>
                        <a:rPr lang="en-US" sz="1000" dirty="0"/>
                        <a:t>X</a:t>
                      </a:r>
                    </a:p>
                  </a:txBody>
                  <a:tcPr marL="45720" marR="45720" marT="0" marB="0" anchor="ctr"/>
                </a:tc>
                <a:tc>
                  <a:txBody>
                    <a:bodyPr/>
                    <a:lstStyle/>
                    <a:p>
                      <a:pPr algn="ctr"/>
                      <a:endParaRPr lang="en-US" sz="1000" dirty="0"/>
                    </a:p>
                  </a:txBody>
                  <a:tcPr marL="45720" marR="45720" marT="0" marB="0" anchor="ctr"/>
                </a:tc>
                <a:tc>
                  <a:txBody>
                    <a:bodyPr/>
                    <a:lstStyle/>
                    <a:p>
                      <a:pPr algn="ctr"/>
                      <a:endParaRPr lang="en-US" sz="1000" dirty="0"/>
                    </a:p>
                  </a:txBody>
                  <a:tcPr marL="45720" marR="45720" marT="0" marB="0" anchor="ctr"/>
                </a:tc>
                <a:tc>
                  <a:txBody>
                    <a:bodyPr/>
                    <a:lstStyle/>
                    <a:p>
                      <a:pPr algn="ctr"/>
                      <a:r>
                        <a:rPr lang="en-US" sz="1000" dirty="0"/>
                        <a:t>X</a:t>
                      </a:r>
                    </a:p>
                  </a:txBody>
                  <a:tcPr marL="45720" marR="45720" marT="0" marB="0" anchor="ctr"/>
                </a:tc>
                <a:tc>
                  <a:txBody>
                    <a:bodyPr/>
                    <a:lstStyle/>
                    <a:p>
                      <a:pPr algn="ctr"/>
                      <a:endParaRPr lang="en-US" sz="1000" dirty="0"/>
                    </a:p>
                  </a:txBody>
                  <a:tcPr marL="45720" marR="45720" marT="0" marB="0" anchor="ctr"/>
                </a:tc>
                <a:tc>
                  <a:txBody>
                    <a:bodyPr/>
                    <a:lstStyle/>
                    <a:p>
                      <a:pPr algn="ctr"/>
                      <a:r>
                        <a:rPr lang="en-US" sz="1000" dirty="0"/>
                        <a:t>X</a:t>
                      </a:r>
                    </a:p>
                  </a:txBody>
                  <a:tcPr marL="45720" marR="45720" marT="0" marB="0" anchor="ctr"/>
                </a:tc>
                <a:tc>
                  <a:txBody>
                    <a:bodyPr/>
                    <a:lstStyle/>
                    <a:p>
                      <a:pPr algn="ctr"/>
                      <a:endParaRPr lang="en-US" sz="1000" dirty="0"/>
                    </a:p>
                  </a:txBody>
                  <a:tcPr marL="45720" marR="45720" marT="0" marB="0" anchor="ctr"/>
                </a:tc>
                <a:tc>
                  <a:txBody>
                    <a:bodyPr/>
                    <a:lstStyle/>
                    <a:p>
                      <a:pPr algn="ctr"/>
                      <a:r>
                        <a:rPr lang="en-US" sz="1000" dirty="0"/>
                        <a:t>X</a:t>
                      </a:r>
                    </a:p>
                  </a:txBody>
                  <a:tcPr marL="45720" marR="45720" marT="0" marB="0" anchor="ctr"/>
                </a:tc>
                <a:tc>
                  <a:txBody>
                    <a:bodyPr/>
                    <a:lstStyle/>
                    <a:p>
                      <a:pPr algn="ctr"/>
                      <a:endParaRPr lang="en-US" sz="1000" dirty="0"/>
                    </a:p>
                  </a:txBody>
                  <a:tcPr marL="45720" marR="45720" marT="0" marB="0" anchor="ctr"/>
                </a:tc>
                <a:tc>
                  <a:txBody>
                    <a:bodyPr/>
                    <a:lstStyle/>
                    <a:p>
                      <a:pPr algn="ctr"/>
                      <a:endParaRPr lang="en-US" sz="1000" dirty="0"/>
                    </a:p>
                  </a:txBody>
                  <a:tcPr marL="45720" marR="45720" marT="0" marB="0" anchor="ctr"/>
                </a:tc>
                <a:tc>
                  <a:txBody>
                    <a:bodyPr/>
                    <a:lstStyle/>
                    <a:p>
                      <a:pPr algn="ctr"/>
                      <a:endParaRPr lang="en-US" sz="1000" dirty="0"/>
                    </a:p>
                  </a:txBody>
                  <a:tcPr marL="45720" marR="45720" marT="0" marB="0" anchor="ctr"/>
                </a:tc>
                <a:extLst>
                  <a:ext uri="{0D108BD9-81ED-4DB2-BD59-A6C34878D82A}">
                    <a16:rowId xmlns:a16="http://schemas.microsoft.com/office/drawing/2014/main" val="3226812632"/>
                  </a:ext>
                </a:extLst>
              </a:tr>
              <a:tr h="370840">
                <a:tc>
                  <a:txBody>
                    <a:bodyPr/>
                    <a:lstStyle/>
                    <a:p>
                      <a:r>
                        <a:rPr lang="en-US" sz="1000" dirty="0"/>
                        <a:t>Develop and implement an education and outreach program to architects, builders and developers who work in the County to understand the hazard risks in the County</a:t>
                      </a:r>
                    </a:p>
                  </a:txBody>
                  <a:tcPr marL="45720" marR="45720" marT="0" marB="0" anchor="ctr"/>
                </a:tc>
                <a:tc>
                  <a:txBody>
                    <a:bodyPr/>
                    <a:lstStyle/>
                    <a:p>
                      <a:pPr algn="ctr"/>
                      <a:r>
                        <a:rPr lang="en-US" sz="1000" dirty="0"/>
                        <a:t>X</a:t>
                      </a:r>
                    </a:p>
                  </a:txBody>
                  <a:tcPr marL="45720" marR="45720" marT="0" marB="0" anchor="ctr"/>
                </a:tc>
                <a:tc>
                  <a:txBody>
                    <a:bodyPr/>
                    <a:lstStyle/>
                    <a:p>
                      <a:pPr algn="ctr"/>
                      <a:endParaRPr lang="en-US" sz="1000" dirty="0"/>
                    </a:p>
                  </a:txBody>
                  <a:tcPr marL="45720" marR="45720" marT="0" marB="0" anchor="ctr"/>
                </a:tc>
                <a:tc>
                  <a:txBody>
                    <a:bodyPr/>
                    <a:lstStyle/>
                    <a:p>
                      <a:pPr algn="ctr"/>
                      <a:endParaRPr lang="en-US" sz="1000" dirty="0"/>
                    </a:p>
                  </a:txBody>
                  <a:tcPr marL="45720" marR="45720" marT="0" marB="0" anchor="ctr"/>
                </a:tc>
                <a:tc>
                  <a:txBody>
                    <a:bodyPr/>
                    <a:lstStyle/>
                    <a:p>
                      <a:pPr algn="ctr"/>
                      <a:r>
                        <a:rPr lang="en-US" sz="1000" dirty="0"/>
                        <a:t>X</a:t>
                      </a:r>
                    </a:p>
                  </a:txBody>
                  <a:tcPr marL="45720" marR="45720" marT="0" marB="0" anchor="ctr"/>
                </a:tc>
                <a:tc>
                  <a:txBody>
                    <a:bodyPr/>
                    <a:lstStyle/>
                    <a:p>
                      <a:pPr algn="ctr"/>
                      <a:r>
                        <a:rPr lang="en-US" sz="1000" dirty="0"/>
                        <a:t>X</a:t>
                      </a:r>
                    </a:p>
                  </a:txBody>
                  <a:tcPr marL="45720" marR="45720" marT="0" marB="0" anchor="ctr"/>
                </a:tc>
                <a:tc>
                  <a:txBody>
                    <a:bodyPr/>
                    <a:lstStyle/>
                    <a:p>
                      <a:pPr algn="ctr"/>
                      <a:r>
                        <a:rPr lang="en-US" sz="1000" dirty="0"/>
                        <a:t>X</a:t>
                      </a:r>
                    </a:p>
                  </a:txBody>
                  <a:tcPr marL="45720" marR="45720" marT="0" marB="0" anchor="ctr"/>
                </a:tc>
                <a:tc>
                  <a:txBody>
                    <a:bodyPr/>
                    <a:lstStyle/>
                    <a:p>
                      <a:pPr algn="ctr"/>
                      <a:endParaRPr lang="en-US" sz="1000" dirty="0"/>
                    </a:p>
                  </a:txBody>
                  <a:tcPr marL="45720" marR="45720" marT="0" marB="0" anchor="ctr"/>
                </a:tc>
                <a:tc>
                  <a:txBody>
                    <a:bodyPr/>
                    <a:lstStyle/>
                    <a:p>
                      <a:pPr algn="ctr"/>
                      <a:r>
                        <a:rPr lang="en-US" sz="1000" dirty="0"/>
                        <a:t>X</a:t>
                      </a:r>
                    </a:p>
                  </a:txBody>
                  <a:tcPr marL="45720" marR="45720" marT="0" marB="0" anchor="ctr"/>
                </a:tc>
                <a:tc>
                  <a:txBody>
                    <a:bodyPr/>
                    <a:lstStyle/>
                    <a:p>
                      <a:pPr algn="ctr"/>
                      <a:r>
                        <a:rPr lang="en-US" sz="1000" dirty="0"/>
                        <a:t>X</a:t>
                      </a:r>
                    </a:p>
                  </a:txBody>
                  <a:tcPr marL="45720" marR="45720" marT="0" marB="0" anchor="ctr"/>
                </a:tc>
                <a:tc>
                  <a:txBody>
                    <a:bodyPr/>
                    <a:lstStyle/>
                    <a:p>
                      <a:pPr algn="ctr"/>
                      <a:r>
                        <a:rPr lang="en-US" sz="1000" dirty="0"/>
                        <a:t>X</a:t>
                      </a:r>
                    </a:p>
                  </a:txBody>
                  <a:tcPr marL="45720" marR="45720" marT="0" marB="0" anchor="ctr"/>
                </a:tc>
                <a:tc>
                  <a:txBody>
                    <a:bodyPr/>
                    <a:lstStyle/>
                    <a:p>
                      <a:pPr algn="ctr"/>
                      <a:r>
                        <a:rPr lang="en-US" sz="1000" dirty="0"/>
                        <a:t>X</a:t>
                      </a:r>
                    </a:p>
                  </a:txBody>
                  <a:tcPr marL="45720" marR="45720" marT="0" marB="0" anchor="ctr"/>
                </a:tc>
                <a:extLst>
                  <a:ext uri="{0D108BD9-81ED-4DB2-BD59-A6C34878D82A}">
                    <a16:rowId xmlns:a16="http://schemas.microsoft.com/office/drawing/2014/main" val="1401609336"/>
                  </a:ext>
                </a:extLst>
              </a:tr>
              <a:tr h="370840">
                <a:tc>
                  <a:txBody>
                    <a:bodyPr/>
                    <a:lstStyle/>
                    <a:p>
                      <a:r>
                        <a:rPr lang="en-US" sz="1000" dirty="0"/>
                        <a:t>Critical facilities in the floodplain (e.g., MUD stations, WWTP)</a:t>
                      </a:r>
                    </a:p>
                  </a:txBody>
                  <a:tcPr marL="45720" marR="45720" marT="0" marB="0" anchor="ctr"/>
                </a:tc>
                <a:tc>
                  <a:txBody>
                    <a:bodyPr/>
                    <a:lstStyle/>
                    <a:p>
                      <a:pPr algn="ctr"/>
                      <a:endParaRPr lang="en-US" sz="1000" dirty="0"/>
                    </a:p>
                  </a:txBody>
                  <a:tcPr marL="45720" marR="45720" marT="0" marB="0" anchor="ctr"/>
                </a:tc>
                <a:tc>
                  <a:txBody>
                    <a:bodyPr/>
                    <a:lstStyle/>
                    <a:p>
                      <a:pPr algn="ctr"/>
                      <a:endParaRPr lang="en-US" sz="1000" dirty="0"/>
                    </a:p>
                  </a:txBody>
                  <a:tcPr marL="45720" marR="45720" marT="0" marB="0" anchor="ctr"/>
                </a:tc>
                <a:tc>
                  <a:txBody>
                    <a:bodyPr/>
                    <a:lstStyle/>
                    <a:p>
                      <a:pPr algn="ctr"/>
                      <a:endParaRPr lang="en-US" sz="1000" dirty="0"/>
                    </a:p>
                  </a:txBody>
                  <a:tcPr marL="45720" marR="45720" marT="0" marB="0" anchor="ctr"/>
                </a:tc>
                <a:tc>
                  <a:txBody>
                    <a:bodyPr/>
                    <a:lstStyle/>
                    <a:p>
                      <a:pPr algn="ctr"/>
                      <a:r>
                        <a:rPr lang="en-US" sz="1000" dirty="0"/>
                        <a:t>X</a:t>
                      </a:r>
                    </a:p>
                  </a:txBody>
                  <a:tcPr marL="45720" marR="45720" marT="0" marB="0" anchor="ctr"/>
                </a:tc>
                <a:tc>
                  <a:txBody>
                    <a:bodyPr/>
                    <a:lstStyle/>
                    <a:p>
                      <a:pPr algn="ctr"/>
                      <a:endParaRPr lang="en-US" sz="1000" dirty="0"/>
                    </a:p>
                  </a:txBody>
                  <a:tcPr marL="45720" marR="45720" marT="0" marB="0" anchor="ctr"/>
                </a:tc>
                <a:tc>
                  <a:txBody>
                    <a:bodyPr/>
                    <a:lstStyle/>
                    <a:p>
                      <a:pPr algn="ctr"/>
                      <a:r>
                        <a:rPr lang="en-US" sz="1000" dirty="0"/>
                        <a:t>X</a:t>
                      </a:r>
                    </a:p>
                  </a:txBody>
                  <a:tcPr marL="45720" marR="45720" marT="0" marB="0" anchor="ctr"/>
                </a:tc>
                <a:tc>
                  <a:txBody>
                    <a:bodyPr/>
                    <a:lstStyle/>
                    <a:p>
                      <a:pPr algn="ctr"/>
                      <a:endParaRPr lang="en-US" sz="1000" dirty="0"/>
                    </a:p>
                  </a:txBody>
                  <a:tcPr marL="45720" marR="45720" marT="0" marB="0" anchor="ctr"/>
                </a:tc>
                <a:tc>
                  <a:txBody>
                    <a:bodyPr/>
                    <a:lstStyle/>
                    <a:p>
                      <a:pPr algn="ctr"/>
                      <a:r>
                        <a:rPr lang="en-US" sz="1000" dirty="0"/>
                        <a:t>X</a:t>
                      </a:r>
                    </a:p>
                  </a:txBody>
                  <a:tcPr marL="45720" marR="45720" marT="0" marB="0" anchor="ctr"/>
                </a:tc>
                <a:tc>
                  <a:txBody>
                    <a:bodyPr/>
                    <a:lstStyle/>
                    <a:p>
                      <a:pPr algn="ctr"/>
                      <a:endParaRPr lang="en-US" sz="1000" dirty="0"/>
                    </a:p>
                  </a:txBody>
                  <a:tcPr marL="45720" marR="45720" marT="0" marB="0" anchor="ctr"/>
                </a:tc>
                <a:tc>
                  <a:txBody>
                    <a:bodyPr/>
                    <a:lstStyle/>
                    <a:p>
                      <a:pPr algn="ctr"/>
                      <a:endParaRPr lang="en-US" sz="1000" dirty="0"/>
                    </a:p>
                  </a:txBody>
                  <a:tcPr marL="45720" marR="45720" marT="0" marB="0" anchor="ctr"/>
                </a:tc>
                <a:tc>
                  <a:txBody>
                    <a:bodyPr/>
                    <a:lstStyle/>
                    <a:p>
                      <a:pPr algn="ctr"/>
                      <a:endParaRPr lang="en-US" sz="1000" dirty="0"/>
                    </a:p>
                  </a:txBody>
                  <a:tcPr marL="45720" marR="45720" marT="0" marB="0" anchor="ctr"/>
                </a:tc>
                <a:extLst>
                  <a:ext uri="{0D108BD9-81ED-4DB2-BD59-A6C34878D82A}">
                    <a16:rowId xmlns:a16="http://schemas.microsoft.com/office/drawing/2014/main" val="2080433068"/>
                  </a:ext>
                </a:extLst>
              </a:tr>
              <a:tr h="370840">
                <a:tc>
                  <a:txBody>
                    <a:bodyPr/>
                    <a:lstStyle/>
                    <a:p>
                      <a:r>
                        <a:rPr lang="en-US" sz="1000" dirty="0"/>
                        <a:t>Dams – Barker Reservoir, Lake Sommerville, Kitty Hollow</a:t>
                      </a:r>
                    </a:p>
                  </a:txBody>
                  <a:tcPr marL="45720" marR="45720" marT="0" marB="0" anchor="ctr"/>
                </a:tc>
                <a:tc>
                  <a:txBody>
                    <a:bodyPr/>
                    <a:lstStyle/>
                    <a:p>
                      <a:pPr algn="ctr"/>
                      <a:r>
                        <a:rPr lang="en-US" sz="1000" dirty="0"/>
                        <a:t>X</a:t>
                      </a:r>
                    </a:p>
                  </a:txBody>
                  <a:tcPr marL="45720" marR="45720" marT="0" marB="0" anchor="ctr"/>
                </a:tc>
                <a:tc>
                  <a:txBody>
                    <a:bodyPr/>
                    <a:lstStyle/>
                    <a:p>
                      <a:pPr algn="ctr"/>
                      <a:endParaRPr lang="en-US" sz="1000" dirty="0"/>
                    </a:p>
                  </a:txBody>
                  <a:tcPr marL="45720" marR="45720" marT="0" marB="0" anchor="ctr"/>
                </a:tc>
                <a:tc>
                  <a:txBody>
                    <a:bodyPr/>
                    <a:lstStyle/>
                    <a:p>
                      <a:pPr algn="ctr"/>
                      <a:endParaRPr lang="en-US" sz="1000" dirty="0"/>
                    </a:p>
                  </a:txBody>
                  <a:tcPr marL="45720" marR="45720" marT="0" marB="0" anchor="ctr"/>
                </a:tc>
                <a:tc>
                  <a:txBody>
                    <a:bodyPr/>
                    <a:lstStyle/>
                    <a:p>
                      <a:pPr algn="ctr"/>
                      <a:r>
                        <a:rPr lang="en-US" sz="1000" dirty="0"/>
                        <a:t>X</a:t>
                      </a:r>
                    </a:p>
                  </a:txBody>
                  <a:tcPr marL="45720" marR="45720" marT="0" marB="0" anchor="ctr"/>
                </a:tc>
                <a:tc>
                  <a:txBody>
                    <a:bodyPr/>
                    <a:lstStyle/>
                    <a:p>
                      <a:pPr algn="ctr"/>
                      <a:endParaRPr lang="en-US" sz="1000" dirty="0"/>
                    </a:p>
                  </a:txBody>
                  <a:tcPr marL="45720" marR="45720" marT="0" marB="0" anchor="ctr"/>
                </a:tc>
                <a:tc>
                  <a:txBody>
                    <a:bodyPr/>
                    <a:lstStyle/>
                    <a:p>
                      <a:pPr algn="ctr"/>
                      <a:endParaRPr lang="en-US" sz="1000"/>
                    </a:p>
                  </a:txBody>
                  <a:tcPr marL="45720" marR="45720" marT="0" marB="0" anchor="ctr"/>
                </a:tc>
                <a:tc>
                  <a:txBody>
                    <a:bodyPr/>
                    <a:lstStyle/>
                    <a:p>
                      <a:pPr algn="ctr"/>
                      <a:endParaRPr lang="en-US" sz="1000" dirty="0"/>
                    </a:p>
                  </a:txBody>
                  <a:tcPr marL="45720" marR="45720" marT="0" marB="0" anchor="ctr"/>
                </a:tc>
                <a:tc>
                  <a:txBody>
                    <a:bodyPr/>
                    <a:lstStyle/>
                    <a:p>
                      <a:pPr algn="ctr"/>
                      <a:endParaRPr lang="en-US" sz="1000" dirty="0"/>
                    </a:p>
                  </a:txBody>
                  <a:tcPr marL="45720" marR="45720" marT="0" marB="0" anchor="ctr"/>
                </a:tc>
                <a:tc>
                  <a:txBody>
                    <a:bodyPr/>
                    <a:lstStyle/>
                    <a:p>
                      <a:pPr algn="ctr"/>
                      <a:endParaRPr lang="en-US" sz="1000" dirty="0"/>
                    </a:p>
                  </a:txBody>
                  <a:tcPr marL="45720" marR="45720" marT="0" marB="0" anchor="ctr"/>
                </a:tc>
                <a:tc>
                  <a:txBody>
                    <a:bodyPr/>
                    <a:lstStyle/>
                    <a:p>
                      <a:pPr algn="ctr"/>
                      <a:endParaRPr lang="en-US" sz="1000" dirty="0"/>
                    </a:p>
                  </a:txBody>
                  <a:tcPr marL="45720" marR="45720" marT="0" marB="0" anchor="ctr"/>
                </a:tc>
                <a:tc>
                  <a:txBody>
                    <a:bodyPr/>
                    <a:lstStyle/>
                    <a:p>
                      <a:pPr algn="ctr"/>
                      <a:endParaRPr lang="en-US" sz="1000" dirty="0"/>
                    </a:p>
                  </a:txBody>
                  <a:tcPr marL="45720" marR="45720" marT="0" marB="0" anchor="ctr"/>
                </a:tc>
                <a:extLst>
                  <a:ext uri="{0D108BD9-81ED-4DB2-BD59-A6C34878D82A}">
                    <a16:rowId xmlns:a16="http://schemas.microsoft.com/office/drawing/2014/main" val="3894226044"/>
                  </a:ext>
                </a:extLst>
              </a:tr>
            </a:tbl>
          </a:graphicData>
        </a:graphic>
      </p:graphicFrame>
    </p:spTree>
    <p:extLst>
      <p:ext uri="{BB962C8B-B14F-4D97-AF65-F5344CB8AC3E}">
        <p14:creationId xmlns:p14="http://schemas.microsoft.com/office/powerpoint/2010/main" val="155616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C26F23-0A77-B37B-D445-29BAB59547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9044" y="0"/>
            <a:ext cx="3857625" cy="6858000"/>
          </a:xfrm>
          <a:prstGeom prst="rect">
            <a:avLst/>
          </a:prstGeom>
          <a:effectLst>
            <a:outerShdw blurRad="63500" sx="102000" sy="102000" algn="ctr" rotWithShape="0">
              <a:prstClr val="black">
                <a:alpha val="40000"/>
              </a:prstClr>
            </a:outerShdw>
          </a:effectLst>
        </p:spPr>
      </p:pic>
      <p:sp>
        <p:nvSpPr>
          <p:cNvPr id="3" name="Thought Bubble: Cloud 2">
            <a:extLst>
              <a:ext uri="{FF2B5EF4-FFF2-40B4-BE49-F238E27FC236}">
                <a16:creationId xmlns:a16="http://schemas.microsoft.com/office/drawing/2014/main" id="{BF0B5A3E-0267-3A36-62EB-B496DC91278A}"/>
              </a:ext>
            </a:extLst>
          </p:cNvPr>
          <p:cNvSpPr/>
          <p:nvPr/>
        </p:nvSpPr>
        <p:spPr>
          <a:xfrm>
            <a:off x="6662057" y="1023257"/>
            <a:ext cx="3483429" cy="762000"/>
          </a:xfrm>
          <a:prstGeom prst="cloudCallou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loud 4">
            <a:extLst>
              <a:ext uri="{FF2B5EF4-FFF2-40B4-BE49-F238E27FC236}">
                <a16:creationId xmlns:a16="http://schemas.microsoft.com/office/drawing/2014/main" id="{BD7A3BD1-92C2-E5B5-C5D7-6B558383770F}"/>
              </a:ext>
            </a:extLst>
          </p:cNvPr>
          <p:cNvSpPr/>
          <p:nvPr/>
        </p:nvSpPr>
        <p:spPr>
          <a:xfrm>
            <a:off x="6475228" y="1658172"/>
            <a:ext cx="4614530" cy="3541655"/>
          </a:xfrm>
          <a:prstGeom prst="cloud">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4800" dirty="0">
                <a:solidFill>
                  <a:schemeClr val="tx1"/>
                </a:solidFill>
              </a:rPr>
              <a:t>Questions?</a:t>
            </a:r>
          </a:p>
        </p:txBody>
      </p:sp>
    </p:spTree>
    <p:extLst>
      <p:ext uri="{BB962C8B-B14F-4D97-AF65-F5344CB8AC3E}">
        <p14:creationId xmlns:p14="http://schemas.microsoft.com/office/powerpoint/2010/main" val="2498051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A4CC028-D481-4AA6-8BE9-4E5F9CF2AF93}"/>
              </a:ext>
            </a:extLst>
          </p:cNvPr>
          <p:cNvGraphicFramePr>
            <a:graphicFrameLocks noGrp="1"/>
          </p:cNvGraphicFramePr>
          <p:nvPr/>
        </p:nvGraphicFramePr>
        <p:xfrm>
          <a:off x="403750" y="408613"/>
          <a:ext cx="9988026" cy="2080075"/>
        </p:xfrm>
        <a:graphic>
          <a:graphicData uri="http://schemas.openxmlformats.org/drawingml/2006/table">
            <a:tbl>
              <a:tblPr firstRow="1" bandRow="1">
                <a:tableStyleId>{5C22544A-7EE6-4342-B048-85BDC9FD1C3A}</a:tableStyleId>
              </a:tblPr>
              <a:tblGrid>
                <a:gridCol w="4994013">
                  <a:extLst>
                    <a:ext uri="{9D8B030D-6E8A-4147-A177-3AD203B41FA5}">
                      <a16:colId xmlns:a16="http://schemas.microsoft.com/office/drawing/2014/main" val="3116609461"/>
                    </a:ext>
                  </a:extLst>
                </a:gridCol>
                <a:gridCol w="4994013">
                  <a:extLst>
                    <a:ext uri="{9D8B030D-6E8A-4147-A177-3AD203B41FA5}">
                      <a16:colId xmlns:a16="http://schemas.microsoft.com/office/drawing/2014/main" val="371900254"/>
                    </a:ext>
                  </a:extLst>
                </a:gridCol>
              </a:tblGrid>
              <a:tr h="311107">
                <a:tc gridSpan="2">
                  <a:txBody>
                    <a:bodyPr/>
                    <a:lstStyle/>
                    <a:p>
                      <a:r>
                        <a:rPr lang="en-US" sz="1600" dirty="0">
                          <a:solidFill>
                            <a:schemeClr val="tx1"/>
                          </a:solidFill>
                        </a:rPr>
                        <a:t>Fort Bend County Project Contacts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90000"/>
                      </a:srgbClr>
                    </a:solidFill>
                  </a:tcPr>
                </a:tc>
                <a:tc hMerge="1">
                  <a:txBody>
                    <a:bodyPr/>
                    <a:lstStyle/>
                    <a:p>
                      <a:endParaRPr lang="en-US"/>
                    </a:p>
                  </a:txBody>
                  <a:tcPr/>
                </a:tc>
                <a:extLst>
                  <a:ext uri="{0D108BD9-81ED-4DB2-BD59-A6C34878D82A}">
                    <a16:rowId xmlns:a16="http://schemas.microsoft.com/office/drawing/2014/main" val="864112764"/>
                  </a:ext>
                </a:extLst>
              </a:tr>
              <a:tr h="537366">
                <a:tc gridSpan="2">
                  <a:txBody>
                    <a:bodyPr/>
                    <a:lstStyle/>
                    <a:p>
                      <a:pPr algn="l"/>
                      <a:r>
                        <a:rPr lang="en-US" sz="1600" b="0" kern="1200" dirty="0">
                          <a:solidFill>
                            <a:schemeClr val="tx1"/>
                          </a:solidFill>
                          <a:latin typeface="+mn-lt"/>
                          <a:ea typeface="+mn-ea"/>
                          <a:cs typeface="+mn-cs"/>
                        </a:rPr>
                        <a:t>Greg Babst, Deputy Emergency Management Coordinator</a:t>
                      </a:r>
                    </a:p>
                    <a:p>
                      <a:pPr algn="l"/>
                      <a:r>
                        <a:rPr lang="en-US" sz="1600" b="0" kern="1200" dirty="0">
                          <a:solidFill>
                            <a:schemeClr val="tx1"/>
                          </a:solidFill>
                          <a:latin typeface="+mn-lt"/>
                          <a:ea typeface="+mn-ea"/>
                          <a:cs typeface="+mn-cs"/>
                        </a:rPr>
                        <a:t>(281) 238-3428 | </a:t>
                      </a:r>
                      <a:r>
                        <a:rPr lang="en-US" sz="1600" b="0" kern="1200" dirty="0">
                          <a:solidFill>
                            <a:schemeClr val="tx1"/>
                          </a:solidFill>
                          <a:latin typeface="+mn-lt"/>
                          <a:ea typeface="+mn-ea"/>
                          <a:cs typeface="+mn-cs"/>
                          <a:hlinkClick r:id="rId4"/>
                        </a:rPr>
                        <a:t>Gregory.Babst@fortbendcountytx.gov</a:t>
                      </a:r>
                      <a:r>
                        <a:rPr lang="en-US" sz="1600" b="0" kern="1200" dirty="0">
                          <a:solidFill>
                            <a:schemeClr val="tx1"/>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90000"/>
                      </a:srgbClr>
                    </a:solidFill>
                  </a:tcPr>
                </a:tc>
                <a:tc hMerge="1">
                  <a:txBody>
                    <a:bodyPr/>
                    <a:lstStyle/>
                    <a:p>
                      <a:endParaRPr lang="en-US"/>
                    </a:p>
                  </a:txBody>
                  <a:tcPr/>
                </a:tc>
                <a:extLst>
                  <a:ext uri="{0D108BD9-81ED-4DB2-BD59-A6C34878D82A}">
                    <a16:rowId xmlns:a16="http://schemas.microsoft.com/office/drawing/2014/main" val="1512169"/>
                  </a:ext>
                </a:extLst>
              </a:tr>
              <a:tr h="48433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Tetra Tech Project Contacts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90000"/>
                      </a:srgbClr>
                    </a:solidFill>
                  </a:tcPr>
                </a:tc>
                <a:tc hMerge="1">
                  <a:txBody>
                    <a:bodyPr/>
                    <a:lstStyle/>
                    <a:p>
                      <a:endParaRPr lang="en-US"/>
                    </a:p>
                  </a:txBody>
                  <a:tcPr/>
                </a:tc>
                <a:extLst>
                  <a:ext uri="{0D108BD9-81ED-4DB2-BD59-A6C34878D82A}">
                    <a16:rowId xmlns:a16="http://schemas.microsoft.com/office/drawing/2014/main" val="3185721856"/>
                  </a:ext>
                </a:extLst>
              </a:tr>
              <a:tr h="681340">
                <a:tc>
                  <a:txBody>
                    <a:bodyPr/>
                    <a:lstStyle/>
                    <a:p>
                      <a:pPr algn="l"/>
                      <a:r>
                        <a:rPr lang="en-US" sz="1600" b="0" dirty="0">
                          <a:solidFill>
                            <a:schemeClr val="tx1"/>
                          </a:solidFill>
                        </a:rPr>
                        <a:t>Brian Rutherford, Project Manager</a:t>
                      </a:r>
                    </a:p>
                    <a:p>
                      <a:pPr algn="l"/>
                      <a:r>
                        <a:rPr lang="en-US" sz="1600" b="0" dirty="0">
                          <a:solidFill>
                            <a:schemeClr val="tx1"/>
                          </a:solidFill>
                        </a:rPr>
                        <a:t>(281) 414-6741  | </a:t>
                      </a:r>
                      <a:r>
                        <a:rPr lang="en-US" sz="1600" b="0" dirty="0">
                          <a:solidFill>
                            <a:schemeClr val="tx1"/>
                          </a:solidFill>
                          <a:hlinkClick r:id="rId5"/>
                        </a:rPr>
                        <a:t>brian.rutherford@tetratech.com</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90000"/>
                      </a:srgbClr>
                    </a:solidFill>
                  </a:tcPr>
                </a:tc>
                <a:tc>
                  <a:txBody>
                    <a:bodyPr/>
                    <a:lstStyle/>
                    <a:p>
                      <a:pPr algn="l"/>
                      <a:r>
                        <a:rPr lang="en-US" sz="1600" b="0" dirty="0">
                          <a:solidFill>
                            <a:schemeClr val="tx1"/>
                          </a:solidFill>
                        </a:rPr>
                        <a:t>Heather Apgar, Lead Planner</a:t>
                      </a:r>
                    </a:p>
                    <a:p>
                      <a:pPr algn="l"/>
                      <a:r>
                        <a:rPr lang="en-US" sz="1600" b="0" dirty="0">
                          <a:solidFill>
                            <a:schemeClr val="tx1"/>
                          </a:solidFill>
                        </a:rPr>
                        <a:t>(973) 630-8046 | </a:t>
                      </a:r>
                      <a:r>
                        <a:rPr lang="en-US" sz="1600" b="0" dirty="0">
                          <a:solidFill>
                            <a:schemeClr val="tx1"/>
                          </a:solidFill>
                          <a:hlinkClick r:id="rId6"/>
                        </a:rPr>
                        <a:t>heather.apgar@tetratech.com</a:t>
                      </a:r>
                      <a:r>
                        <a:rPr lang="en-US" sz="1600" b="0" dirty="0">
                          <a:solidFill>
                            <a:schemeClr val="tx1"/>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90000"/>
                      </a:srgbClr>
                    </a:solidFill>
                  </a:tcPr>
                </a:tc>
                <a:extLst>
                  <a:ext uri="{0D108BD9-81ED-4DB2-BD59-A6C34878D82A}">
                    <a16:rowId xmlns:a16="http://schemas.microsoft.com/office/drawing/2014/main" val="1562490547"/>
                  </a:ext>
                </a:extLst>
              </a:tr>
            </a:tbl>
          </a:graphicData>
        </a:graphic>
      </p:graphicFrame>
      <p:sp>
        <p:nvSpPr>
          <p:cNvPr id="3" name="TextBox 2">
            <a:extLst>
              <a:ext uri="{FF2B5EF4-FFF2-40B4-BE49-F238E27FC236}">
                <a16:creationId xmlns:a16="http://schemas.microsoft.com/office/drawing/2014/main" id="{36FC434D-D06D-44E2-ACB7-2CBCCE53A558}"/>
              </a:ext>
            </a:extLst>
          </p:cNvPr>
          <p:cNvSpPr txBox="1"/>
          <p:nvPr/>
        </p:nvSpPr>
        <p:spPr>
          <a:xfrm>
            <a:off x="7257400" y="3429000"/>
            <a:ext cx="4703379" cy="3245941"/>
          </a:xfrm>
          <a:prstGeom prst="ellipse">
            <a:avLst/>
          </a:prstGeom>
          <a:solidFill>
            <a:schemeClr val="bg1">
              <a:alpha val="90000"/>
            </a:schemeClr>
          </a:solidFill>
        </p:spPr>
        <p:txBody>
          <a:bodyPr wrap="square" rtlCol="0">
            <a:spAutoFit/>
          </a:bodyPr>
          <a:lstStyle/>
          <a:p>
            <a:pPr algn="ctr"/>
            <a:r>
              <a:rPr lang="en-US" sz="7200" dirty="0">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2867595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90077A-B88D-4DFB-3F53-89D4008125EB}"/>
              </a:ext>
            </a:extLst>
          </p:cNvPr>
          <p:cNvSpPr/>
          <p:nvPr/>
        </p:nvSpPr>
        <p:spPr>
          <a:xfrm>
            <a:off x="0" y="2042328"/>
            <a:ext cx="12192000" cy="277334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B30A5659-5962-5FFC-3AE6-2BE41301AEEE}"/>
              </a:ext>
            </a:extLst>
          </p:cNvPr>
          <p:cNvSpPr txBox="1"/>
          <p:nvPr/>
        </p:nvSpPr>
        <p:spPr>
          <a:xfrm>
            <a:off x="396910" y="2367170"/>
            <a:ext cx="3949002" cy="2123658"/>
          </a:xfrm>
          <a:prstGeom prst="rect">
            <a:avLst/>
          </a:prstGeom>
          <a:noFill/>
        </p:spPr>
        <p:txBody>
          <a:bodyPr wrap="square" rtlCol="0">
            <a:spAutoFit/>
          </a:bodyPr>
          <a:lstStyle/>
          <a:p>
            <a:r>
              <a:rPr lang="en-US" sz="6600" b="1" dirty="0">
                <a:solidFill>
                  <a:schemeClr val="bg1"/>
                </a:solidFill>
              </a:rPr>
              <a:t>Today’s</a:t>
            </a:r>
          </a:p>
          <a:p>
            <a:r>
              <a:rPr lang="en-US" sz="6600" b="1" dirty="0">
                <a:solidFill>
                  <a:schemeClr val="bg1"/>
                </a:solidFill>
              </a:rPr>
              <a:t>Agenda</a:t>
            </a:r>
          </a:p>
        </p:txBody>
      </p:sp>
      <p:sp>
        <p:nvSpPr>
          <p:cNvPr id="4" name="TextBox 3">
            <a:extLst>
              <a:ext uri="{FF2B5EF4-FFF2-40B4-BE49-F238E27FC236}">
                <a16:creationId xmlns:a16="http://schemas.microsoft.com/office/drawing/2014/main" id="{382046DF-2E79-04F6-1D2A-E571EF94CD60}"/>
              </a:ext>
            </a:extLst>
          </p:cNvPr>
          <p:cNvSpPr txBox="1"/>
          <p:nvPr/>
        </p:nvSpPr>
        <p:spPr>
          <a:xfrm>
            <a:off x="4742822" y="2305615"/>
            <a:ext cx="7278356" cy="2246769"/>
          </a:xfrm>
          <a:prstGeom prst="rect">
            <a:avLst/>
          </a:prstGeom>
          <a:noFill/>
        </p:spPr>
        <p:txBody>
          <a:bodyPr wrap="square" rtlCol="0">
            <a:spAutoFit/>
          </a:bodyPr>
          <a:lstStyle/>
          <a:p>
            <a:pPr marL="342900" indent="-342900">
              <a:buFont typeface="+mj-lt"/>
              <a:buAutoNum type="arabicPeriod"/>
            </a:pPr>
            <a:r>
              <a:rPr lang="en-US" sz="2000" dirty="0">
                <a:solidFill>
                  <a:schemeClr val="bg1"/>
                </a:solidFill>
              </a:rPr>
              <a:t>Welcome</a:t>
            </a:r>
          </a:p>
          <a:p>
            <a:pPr marL="342900" indent="-342900">
              <a:buFont typeface="+mj-lt"/>
              <a:buAutoNum type="arabicPeriod"/>
            </a:pPr>
            <a:r>
              <a:rPr lang="en-US" sz="2000" dirty="0">
                <a:solidFill>
                  <a:schemeClr val="bg1"/>
                </a:solidFill>
              </a:rPr>
              <a:t>Progress Report</a:t>
            </a:r>
          </a:p>
          <a:p>
            <a:pPr marL="342900" indent="-342900">
              <a:buFont typeface="+mj-lt"/>
              <a:buAutoNum type="arabicPeriod"/>
            </a:pPr>
            <a:r>
              <a:rPr lang="en-US" sz="2000" dirty="0">
                <a:solidFill>
                  <a:schemeClr val="bg1"/>
                </a:solidFill>
              </a:rPr>
              <a:t>Public and Stakeholder Outreach</a:t>
            </a:r>
          </a:p>
          <a:p>
            <a:pPr marL="342900" indent="-342900">
              <a:buFont typeface="+mj-lt"/>
              <a:buAutoNum type="arabicPeriod"/>
            </a:pPr>
            <a:r>
              <a:rPr lang="en-US" sz="2000" dirty="0">
                <a:solidFill>
                  <a:schemeClr val="bg1"/>
                </a:solidFill>
              </a:rPr>
              <a:t>Maintaining the 2023 HMP</a:t>
            </a:r>
          </a:p>
          <a:p>
            <a:pPr marL="342900" indent="-342900">
              <a:buFont typeface="+mj-lt"/>
              <a:buAutoNum type="arabicPeriod"/>
            </a:pPr>
            <a:r>
              <a:rPr lang="en-US" sz="2000" dirty="0">
                <a:solidFill>
                  <a:schemeClr val="bg1"/>
                </a:solidFill>
              </a:rPr>
              <a:t>Identifying Mitigation Strategies</a:t>
            </a:r>
          </a:p>
          <a:p>
            <a:pPr marL="342900" indent="-342900">
              <a:buFont typeface="+mj-lt"/>
              <a:buAutoNum type="arabicPeriod"/>
            </a:pPr>
            <a:r>
              <a:rPr lang="en-US" sz="2000" dirty="0">
                <a:solidFill>
                  <a:schemeClr val="bg1"/>
                </a:solidFill>
              </a:rPr>
              <a:t>Schedule</a:t>
            </a:r>
          </a:p>
          <a:p>
            <a:pPr marL="342900" indent="-342900">
              <a:buFont typeface="+mj-lt"/>
              <a:buAutoNum type="arabicPeriod"/>
            </a:pPr>
            <a:r>
              <a:rPr lang="en-US" sz="2000" dirty="0">
                <a:solidFill>
                  <a:schemeClr val="bg1"/>
                </a:solidFill>
              </a:rPr>
              <a:t>Questions/Next Steps/Wrap Up</a:t>
            </a:r>
          </a:p>
        </p:txBody>
      </p:sp>
    </p:spTree>
    <p:extLst>
      <p:ext uri="{BB962C8B-B14F-4D97-AF65-F5344CB8AC3E}">
        <p14:creationId xmlns:p14="http://schemas.microsoft.com/office/powerpoint/2010/main" val="1383665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CB01E-215E-7C5E-51E1-CEE55C4938D8}"/>
              </a:ext>
            </a:extLst>
          </p:cNvPr>
          <p:cNvSpPr>
            <a:spLocks noGrp="1"/>
          </p:cNvSpPr>
          <p:nvPr>
            <p:ph type="title"/>
          </p:nvPr>
        </p:nvSpPr>
        <p:spPr/>
        <p:txBody>
          <a:bodyPr/>
          <a:lstStyle/>
          <a:p>
            <a:r>
              <a:rPr lang="en-US" dirty="0"/>
              <a:t>Project Schedule</a:t>
            </a:r>
          </a:p>
        </p:txBody>
      </p:sp>
      <p:graphicFrame>
        <p:nvGraphicFramePr>
          <p:cNvPr id="4" name="Table 4">
            <a:extLst>
              <a:ext uri="{FF2B5EF4-FFF2-40B4-BE49-F238E27FC236}">
                <a16:creationId xmlns:a16="http://schemas.microsoft.com/office/drawing/2014/main" id="{E8A12446-2CDD-F745-C650-EFBD08B49FC6}"/>
              </a:ext>
            </a:extLst>
          </p:cNvPr>
          <p:cNvGraphicFramePr>
            <a:graphicFrameLocks noGrp="1"/>
          </p:cNvGraphicFramePr>
          <p:nvPr>
            <p:extLst>
              <p:ext uri="{D42A27DB-BD31-4B8C-83A1-F6EECF244321}">
                <p14:modId xmlns:p14="http://schemas.microsoft.com/office/powerpoint/2010/main" val="3102639828"/>
              </p:ext>
            </p:extLst>
          </p:nvPr>
        </p:nvGraphicFramePr>
        <p:xfrm>
          <a:off x="503941" y="1234440"/>
          <a:ext cx="11184118" cy="4389120"/>
        </p:xfrm>
        <a:graphic>
          <a:graphicData uri="http://schemas.openxmlformats.org/drawingml/2006/table">
            <a:tbl>
              <a:tblPr firstRow="1" bandRow="1">
                <a:tableStyleId>{5940675A-B579-460E-94D1-54222C63F5DA}</a:tableStyleId>
              </a:tblPr>
              <a:tblGrid>
                <a:gridCol w="391609">
                  <a:extLst>
                    <a:ext uri="{9D8B030D-6E8A-4147-A177-3AD203B41FA5}">
                      <a16:colId xmlns:a16="http://schemas.microsoft.com/office/drawing/2014/main" val="660258313"/>
                    </a:ext>
                  </a:extLst>
                </a:gridCol>
                <a:gridCol w="2855356">
                  <a:extLst>
                    <a:ext uri="{9D8B030D-6E8A-4147-A177-3AD203B41FA5}">
                      <a16:colId xmlns:a16="http://schemas.microsoft.com/office/drawing/2014/main" val="3254790610"/>
                    </a:ext>
                  </a:extLst>
                </a:gridCol>
                <a:gridCol w="7937153">
                  <a:extLst>
                    <a:ext uri="{9D8B030D-6E8A-4147-A177-3AD203B41FA5}">
                      <a16:colId xmlns:a16="http://schemas.microsoft.com/office/drawing/2014/main" val="2541397036"/>
                    </a:ext>
                  </a:extLst>
                </a:gridCol>
              </a:tblGrid>
              <a:tr h="365760">
                <a:tc>
                  <a:txBody>
                    <a:bodyPr/>
                    <a:lstStyle/>
                    <a:p>
                      <a:r>
                        <a:rPr lang="en-US" sz="18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November 2022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Kick-Off Meetings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83331621"/>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November – February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Data Collection and Update Hazard Profiles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8145372"/>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February 9, 2023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Steering Committee Meeting #2 (Goals and Objectives)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0316435"/>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March 29, 2023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Risk Assessment Presentation and Identifying Mitigation Actions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80356558"/>
                  </a:ext>
                </a:extLst>
              </a:tr>
              <a:tr h="365760">
                <a:tc>
                  <a:txBody>
                    <a:bodyPr/>
                    <a:lstStyle/>
                    <a:p>
                      <a:r>
                        <a:rPr lang="en-US" sz="18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June 7, 2023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Mitigation actions due (County)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46038737"/>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June 9, 2023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Draft sections (Volume I) available for Steering Committee Review (OneDrive)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83641671"/>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June 16, 2023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All input from Steering Committee and Planning Partnership due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69202107"/>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June 19-July 3, 2023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Public Review Period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22451759"/>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June 19, 2023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Draft Plan Presentation (virtual)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7488337"/>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July 7, 2023 (tentative)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Submit Plan to </a:t>
                      </a:r>
                      <a:r>
                        <a:rPr lang="en-US" sz="1800" dirty="0" err="1"/>
                        <a:t>TDEM</a:t>
                      </a: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15779636"/>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August 21, 2023 (tentative)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Submit Plan to FEMA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90598968"/>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October 5, 2023 (tentative)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APA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99804617"/>
                  </a:ext>
                </a:extLst>
              </a:tr>
            </a:tbl>
          </a:graphicData>
        </a:graphic>
      </p:graphicFrame>
    </p:spTree>
    <p:extLst>
      <p:ext uri="{BB962C8B-B14F-4D97-AF65-F5344CB8AC3E}">
        <p14:creationId xmlns:p14="http://schemas.microsoft.com/office/powerpoint/2010/main" val="2800620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011D723-97A4-1A98-E001-4E4F99D9693D}"/>
              </a:ext>
            </a:extLst>
          </p:cNvPr>
          <p:cNvGraphicFramePr>
            <a:graphicFrameLocks noGrp="1"/>
          </p:cNvGraphicFramePr>
          <p:nvPr>
            <p:extLst>
              <p:ext uri="{D42A27DB-BD31-4B8C-83A1-F6EECF244321}">
                <p14:modId xmlns:p14="http://schemas.microsoft.com/office/powerpoint/2010/main" val="3345716814"/>
              </p:ext>
            </p:extLst>
          </p:nvPr>
        </p:nvGraphicFramePr>
        <p:xfrm>
          <a:off x="90387" y="471170"/>
          <a:ext cx="12011226" cy="5915660"/>
        </p:xfrm>
        <a:graphic>
          <a:graphicData uri="http://schemas.openxmlformats.org/drawingml/2006/table">
            <a:tbl>
              <a:tblPr firstRow="1" bandRow="1">
                <a:tableStyleId>{5C22544A-7EE6-4342-B048-85BDC9FD1C3A}</a:tableStyleId>
              </a:tblPr>
              <a:tblGrid>
                <a:gridCol w="1495626">
                  <a:extLst>
                    <a:ext uri="{9D8B030D-6E8A-4147-A177-3AD203B41FA5}">
                      <a16:colId xmlns:a16="http://schemas.microsoft.com/office/drawing/2014/main" val="501634517"/>
                    </a:ext>
                  </a:extLst>
                </a:gridCol>
                <a:gridCol w="1371600">
                  <a:extLst>
                    <a:ext uri="{9D8B030D-6E8A-4147-A177-3AD203B41FA5}">
                      <a16:colId xmlns:a16="http://schemas.microsoft.com/office/drawing/2014/main" val="2511282675"/>
                    </a:ext>
                  </a:extLst>
                </a:gridCol>
                <a:gridCol w="9144000">
                  <a:extLst>
                    <a:ext uri="{9D8B030D-6E8A-4147-A177-3AD203B41FA5}">
                      <a16:colId xmlns:a16="http://schemas.microsoft.com/office/drawing/2014/main" val="3536685546"/>
                    </a:ext>
                  </a:extLst>
                </a:gridCol>
              </a:tblGrid>
              <a:tr h="326060">
                <a:tc>
                  <a:txBody>
                    <a:bodyPr/>
                    <a:lstStyle/>
                    <a:p>
                      <a:pPr algn="ctr" fontAlgn="b"/>
                      <a:r>
                        <a:rPr lang="en-US" sz="1200" u="none" strike="noStrike">
                          <a:effectLst/>
                          <a:latin typeface="+mn-lt"/>
                        </a:rPr>
                        <a:t>Jurisdiction</a:t>
                      </a:r>
                      <a:endParaRPr lang="en-US" sz="1200" b="1" i="0" u="none" strike="noStrike">
                        <a:solidFill>
                          <a:srgbClr val="FFFFFF"/>
                        </a:solidFill>
                        <a:effectLst/>
                        <a:latin typeface="+mn-lt"/>
                      </a:endParaRPr>
                    </a:p>
                  </a:txBody>
                  <a:tcPr marL="0" marR="0" marT="0" marB="0" anchor="b"/>
                </a:tc>
                <a:tc>
                  <a:txBody>
                    <a:bodyPr/>
                    <a:lstStyle/>
                    <a:p>
                      <a:pPr algn="ctr" fontAlgn="b"/>
                      <a:r>
                        <a:rPr lang="en-US" sz="1200" u="none" strike="noStrike" dirty="0">
                          <a:effectLst/>
                          <a:latin typeface="+mn-lt"/>
                        </a:rPr>
                        <a:t>Mitigation Actions</a:t>
                      </a:r>
                      <a:endParaRPr lang="en-US" sz="1200" b="1" i="0" u="none" strike="noStrike" dirty="0">
                        <a:solidFill>
                          <a:srgbClr val="FFFFFF"/>
                        </a:solidFill>
                        <a:effectLst/>
                        <a:latin typeface="+mn-lt"/>
                      </a:endParaRPr>
                    </a:p>
                  </a:txBody>
                  <a:tcPr marL="0" marR="0" marT="0" marB="0" anchor="b"/>
                </a:tc>
                <a:tc>
                  <a:txBody>
                    <a:bodyPr/>
                    <a:lstStyle/>
                    <a:p>
                      <a:pPr algn="ctr" fontAlgn="b"/>
                      <a:r>
                        <a:rPr lang="en-US" sz="1200" b="1" i="0" u="none" strike="noStrike" dirty="0">
                          <a:solidFill>
                            <a:srgbClr val="FFFFFF"/>
                          </a:solidFill>
                          <a:effectLst/>
                          <a:latin typeface="+mn-lt"/>
                        </a:rPr>
                        <a:t>Notes</a:t>
                      </a:r>
                    </a:p>
                  </a:txBody>
                  <a:tcPr marL="0" marR="0" marT="0" marB="0" anchor="b"/>
                </a:tc>
                <a:extLst>
                  <a:ext uri="{0D108BD9-81ED-4DB2-BD59-A6C34878D82A}">
                    <a16:rowId xmlns:a16="http://schemas.microsoft.com/office/drawing/2014/main" val="3241547186"/>
                  </a:ext>
                </a:extLst>
              </a:tr>
              <a:tr h="279480">
                <a:tc>
                  <a:txBody>
                    <a:bodyPr/>
                    <a:lstStyle/>
                    <a:p>
                      <a:pPr algn="l" fontAlgn="ctr"/>
                      <a:r>
                        <a:rPr lang="en-US" sz="1200" u="none" strike="noStrike" dirty="0">
                          <a:effectLst/>
                          <a:latin typeface="+mn-lt"/>
                        </a:rPr>
                        <a:t>Fort Bend County</a:t>
                      </a:r>
                      <a:endParaRPr lang="en-US" sz="1200" b="0" i="0" u="none" strike="noStrike" dirty="0">
                        <a:solidFill>
                          <a:srgbClr val="000000"/>
                        </a:solidFill>
                        <a:effectLst/>
                        <a:latin typeface="+mn-lt"/>
                      </a:endParaRPr>
                    </a:p>
                  </a:txBody>
                  <a:tcPr marL="0" marR="0" marT="0" marB="0" anchor="ctr"/>
                </a:tc>
                <a:tc>
                  <a:txBody>
                    <a:bodyPr/>
                    <a:lstStyle/>
                    <a:p>
                      <a:pPr algn="ctr" fontAlgn="ctr"/>
                      <a:r>
                        <a:rPr lang="en-US" sz="1200" b="0" i="0" u="none" strike="noStrike" dirty="0">
                          <a:solidFill>
                            <a:srgbClr val="000000"/>
                          </a:solidFill>
                          <a:effectLst/>
                          <a:highlight>
                            <a:srgbClr val="FFFF00"/>
                          </a:highlight>
                          <a:latin typeface="+mn-lt"/>
                        </a:rPr>
                        <a:t>NEED ACTIONS</a:t>
                      </a:r>
                    </a:p>
                  </a:txBody>
                  <a:tcPr marT="0" marB="0" anchor="ctr"/>
                </a:tc>
                <a:tc>
                  <a:txBody>
                    <a:bodyPr/>
                    <a:lstStyle/>
                    <a:p>
                      <a:pPr algn="l" fontAlgn="ctr"/>
                      <a:r>
                        <a:rPr lang="en-US" sz="1200" b="0" i="0" u="none" strike="noStrike">
                          <a:solidFill>
                            <a:srgbClr val="000000"/>
                          </a:solidFill>
                          <a:effectLst/>
                          <a:latin typeface="+mn-lt"/>
                        </a:rPr>
                        <a:t>Need to identify mitigation actions for the County and for the LIDs</a:t>
                      </a:r>
                      <a:endParaRPr lang="en-US" sz="1200" b="0" i="0" u="none" strike="noStrike" dirty="0">
                        <a:solidFill>
                          <a:srgbClr val="000000"/>
                        </a:solidFill>
                        <a:effectLst/>
                        <a:latin typeface="+mn-lt"/>
                      </a:endParaRPr>
                    </a:p>
                  </a:txBody>
                  <a:tcPr marT="0" marB="0" anchor="ctr"/>
                </a:tc>
                <a:extLst>
                  <a:ext uri="{0D108BD9-81ED-4DB2-BD59-A6C34878D82A}">
                    <a16:rowId xmlns:a16="http://schemas.microsoft.com/office/drawing/2014/main" val="2507995552"/>
                  </a:ext>
                </a:extLst>
              </a:tr>
              <a:tr h="279480">
                <a:tc>
                  <a:txBody>
                    <a:bodyPr/>
                    <a:lstStyle/>
                    <a:p>
                      <a:pPr algn="l" fontAlgn="ctr"/>
                      <a:r>
                        <a:rPr lang="en-US" sz="1200" u="none" strike="noStrike" dirty="0">
                          <a:effectLst/>
                          <a:latin typeface="+mn-lt"/>
                        </a:rPr>
                        <a:t>Arcola (C)</a:t>
                      </a:r>
                      <a:endParaRPr lang="en-US" sz="1200" b="0" i="0" u="none" strike="noStrike" dirty="0">
                        <a:solidFill>
                          <a:srgbClr val="000000"/>
                        </a:solidFill>
                        <a:effectLst/>
                        <a:latin typeface="+mn-lt"/>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X</a:t>
                      </a:r>
                    </a:p>
                  </a:txBody>
                  <a:tcPr marT="0" marB="0" anchor="ctr"/>
                </a:tc>
                <a:tc>
                  <a:txBody>
                    <a:bodyPr/>
                    <a:lstStyle/>
                    <a:p>
                      <a:pPr algn="l" fontAlgn="ctr"/>
                      <a:r>
                        <a:rPr lang="en-US" sz="1200" b="0" i="0" u="none" strike="noStrike" dirty="0">
                          <a:solidFill>
                            <a:srgbClr val="000000"/>
                          </a:solidFill>
                          <a:effectLst/>
                          <a:latin typeface="+mn-lt"/>
                        </a:rPr>
                        <a:t>No input on actions received to date; Tt developed actions for the city; annex will be sent to city on 5/30/23</a:t>
                      </a:r>
                    </a:p>
                  </a:txBody>
                  <a:tcPr marT="0" marB="0" anchor="ctr"/>
                </a:tc>
                <a:extLst>
                  <a:ext uri="{0D108BD9-81ED-4DB2-BD59-A6C34878D82A}">
                    <a16:rowId xmlns:a16="http://schemas.microsoft.com/office/drawing/2014/main" val="403684271"/>
                  </a:ext>
                </a:extLst>
              </a:tr>
              <a:tr h="279480">
                <a:tc>
                  <a:txBody>
                    <a:bodyPr/>
                    <a:lstStyle/>
                    <a:p>
                      <a:pPr algn="l" fontAlgn="ctr"/>
                      <a:r>
                        <a:rPr lang="en-US" sz="1200" u="none" strike="noStrike">
                          <a:effectLst/>
                          <a:latin typeface="+mn-lt"/>
                        </a:rPr>
                        <a:t>Beasley (C)</a:t>
                      </a:r>
                      <a:endParaRPr lang="en-US" sz="1200" b="0" i="0" u="none" strike="noStrike">
                        <a:solidFill>
                          <a:srgbClr val="000000"/>
                        </a:solidFill>
                        <a:effectLst/>
                        <a:latin typeface="+mn-lt"/>
                      </a:endParaRPr>
                    </a:p>
                  </a:txBody>
                  <a:tcPr marL="0" marR="0" marT="0" marB="0" anchor="ctr"/>
                </a:tc>
                <a:tc>
                  <a:txBody>
                    <a:bodyPr/>
                    <a:lstStyle/>
                    <a:p>
                      <a:pPr algn="ctr" fontAlgn="ctr"/>
                      <a:r>
                        <a:rPr lang="en-US" sz="1200" u="none" strike="noStrike" dirty="0">
                          <a:effectLst/>
                          <a:latin typeface="+mn-lt"/>
                        </a:rPr>
                        <a:t>X</a:t>
                      </a:r>
                      <a:endParaRPr lang="en-US" sz="1200" b="0" i="0" u="none" strike="noStrike" dirty="0">
                        <a:solidFill>
                          <a:srgbClr val="000000"/>
                        </a:solidFill>
                        <a:effectLst/>
                        <a:latin typeface="+mn-lt"/>
                      </a:endParaRPr>
                    </a:p>
                  </a:txBody>
                  <a:tcPr marT="0" marB="0" anchor="ctr"/>
                </a:tc>
                <a:tc>
                  <a:txBody>
                    <a:bodyPr/>
                    <a:lstStyle/>
                    <a:p>
                      <a:pPr algn="l" fontAlgn="ctr"/>
                      <a:r>
                        <a:rPr lang="en-US" sz="1200" b="0" i="0" u="none" strike="noStrike" dirty="0">
                          <a:solidFill>
                            <a:srgbClr val="000000"/>
                          </a:solidFill>
                          <a:effectLst/>
                          <a:latin typeface="+mn-lt"/>
                        </a:rPr>
                        <a:t>Received actions; Tt developed additional actions to meet the two actions/hazard requirement; annex will be sent to city on 5/30/23</a:t>
                      </a:r>
                    </a:p>
                  </a:txBody>
                  <a:tcPr marT="0" marB="0" anchor="ctr"/>
                </a:tc>
                <a:extLst>
                  <a:ext uri="{0D108BD9-81ED-4DB2-BD59-A6C34878D82A}">
                    <a16:rowId xmlns:a16="http://schemas.microsoft.com/office/drawing/2014/main" val="2869953830"/>
                  </a:ext>
                </a:extLst>
              </a:tr>
              <a:tr h="279480">
                <a:tc>
                  <a:txBody>
                    <a:bodyPr/>
                    <a:lstStyle/>
                    <a:p>
                      <a:pPr algn="l" fontAlgn="ctr"/>
                      <a:r>
                        <a:rPr lang="en-US" sz="1200" u="none" strike="noStrike">
                          <a:effectLst/>
                          <a:latin typeface="+mn-lt"/>
                        </a:rPr>
                        <a:t>Fairchilds (V)</a:t>
                      </a:r>
                      <a:endParaRPr lang="en-US" sz="1200" b="0" i="0" u="none" strike="noStrike">
                        <a:solidFill>
                          <a:srgbClr val="000000"/>
                        </a:solidFill>
                        <a:effectLst/>
                        <a:latin typeface="+mn-lt"/>
                      </a:endParaRPr>
                    </a:p>
                  </a:txBody>
                  <a:tcPr marL="0" marR="0" marT="0" marB="0" anchor="ctr"/>
                </a:tc>
                <a:tc>
                  <a:txBody>
                    <a:bodyPr/>
                    <a:lstStyle/>
                    <a:p>
                      <a:pPr algn="ctr" fontAlgn="ctr"/>
                      <a:r>
                        <a:rPr lang="en-US" sz="1200" u="none" strike="noStrike" dirty="0">
                          <a:effectLst/>
                          <a:latin typeface="+mn-lt"/>
                        </a:rPr>
                        <a:t>X</a:t>
                      </a:r>
                      <a:endParaRPr lang="en-US" sz="1200" b="0" i="0" u="none" strike="noStrike" dirty="0">
                        <a:solidFill>
                          <a:srgbClr val="000000"/>
                        </a:solidFill>
                        <a:effectLst/>
                        <a:latin typeface="+mn-lt"/>
                      </a:endParaRPr>
                    </a:p>
                  </a:txBody>
                  <a:tcPr marT="0" marB="0" anchor="ctr"/>
                </a:tc>
                <a:tc>
                  <a:txBody>
                    <a:bodyPr/>
                    <a:lstStyle/>
                    <a:p>
                      <a:pPr algn="l" fontAlgn="ctr"/>
                      <a:r>
                        <a:rPr lang="en-US" sz="1200" b="0" i="0" u="none" strike="noStrike" dirty="0">
                          <a:solidFill>
                            <a:srgbClr val="000000"/>
                          </a:solidFill>
                          <a:effectLst/>
                          <a:latin typeface="+mn-lt"/>
                        </a:rPr>
                        <a:t>Received actions; Tt developed additional actions to meet the two actions/hazard requirement; annex will be sent to village on 5/30/23</a:t>
                      </a:r>
                    </a:p>
                  </a:txBody>
                  <a:tcPr marT="0" marB="0" anchor="ctr"/>
                </a:tc>
                <a:extLst>
                  <a:ext uri="{0D108BD9-81ED-4DB2-BD59-A6C34878D82A}">
                    <a16:rowId xmlns:a16="http://schemas.microsoft.com/office/drawing/2014/main" val="2779569828"/>
                  </a:ext>
                </a:extLst>
              </a:tr>
              <a:tr h="279480">
                <a:tc>
                  <a:txBody>
                    <a:bodyPr/>
                    <a:lstStyle/>
                    <a:p>
                      <a:pPr algn="l" fontAlgn="ctr"/>
                      <a:r>
                        <a:rPr lang="en-US" sz="1200" u="none" strike="noStrike">
                          <a:effectLst/>
                          <a:latin typeface="+mn-lt"/>
                        </a:rPr>
                        <a:t>Fulshear (C)</a:t>
                      </a:r>
                      <a:endParaRPr lang="en-US" sz="1200" b="0" i="0" u="none" strike="noStrike">
                        <a:solidFill>
                          <a:srgbClr val="000000"/>
                        </a:solidFill>
                        <a:effectLst/>
                        <a:latin typeface="+mn-lt"/>
                      </a:endParaRPr>
                    </a:p>
                  </a:txBody>
                  <a:tcPr marL="0" marR="0" marT="0" marB="0" anchor="ctr"/>
                </a:tc>
                <a:tc>
                  <a:txBody>
                    <a:bodyPr/>
                    <a:lstStyle/>
                    <a:p>
                      <a:pPr algn="ctr" fontAlgn="ctr"/>
                      <a:r>
                        <a:rPr lang="en-US" sz="1200" u="none" strike="noStrike" dirty="0">
                          <a:effectLst/>
                          <a:latin typeface="+mn-lt"/>
                        </a:rPr>
                        <a:t>X</a:t>
                      </a:r>
                      <a:endParaRPr lang="en-US" sz="1200" b="0" i="0" u="none" strike="noStrike" dirty="0">
                        <a:solidFill>
                          <a:srgbClr val="000000"/>
                        </a:solidFill>
                        <a:effectLst/>
                        <a:latin typeface="+mn-lt"/>
                      </a:endParaRPr>
                    </a:p>
                  </a:txBody>
                  <a:tcPr marT="0" marB="0" anchor="ctr"/>
                </a:tc>
                <a:tc>
                  <a:txBody>
                    <a:bodyPr/>
                    <a:lstStyle/>
                    <a:p>
                      <a:pPr algn="l" fontAlgn="ctr"/>
                      <a:r>
                        <a:rPr lang="en-US" sz="1200" b="0" i="0" u="none" strike="noStrike" dirty="0">
                          <a:solidFill>
                            <a:srgbClr val="000000"/>
                          </a:solidFill>
                          <a:effectLst/>
                          <a:latin typeface="+mn-lt"/>
                        </a:rPr>
                        <a:t>Received actions; Tt developed additional actions to meet the two actions/hazard requirement; annex will be sent to city on 5/30/23</a:t>
                      </a:r>
                    </a:p>
                  </a:txBody>
                  <a:tcPr marT="0" marB="0" anchor="ctr"/>
                </a:tc>
                <a:extLst>
                  <a:ext uri="{0D108BD9-81ED-4DB2-BD59-A6C34878D82A}">
                    <a16:rowId xmlns:a16="http://schemas.microsoft.com/office/drawing/2014/main" val="3745069948"/>
                  </a:ext>
                </a:extLst>
              </a:tr>
              <a:tr h="279480">
                <a:tc>
                  <a:txBody>
                    <a:bodyPr/>
                    <a:lstStyle/>
                    <a:p>
                      <a:pPr algn="l" fontAlgn="ctr"/>
                      <a:r>
                        <a:rPr lang="en-US" sz="1200" u="none" strike="noStrike">
                          <a:effectLst/>
                          <a:latin typeface="+mn-lt"/>
                        </a:rPr>
                        <a:t>Katy (C)</a:t>
                      </a:r>
                      <a:endParaRPr lang="en-US" sz="1200" b="0" i="0" u="none" strike="noStrike">
                        <a:solidFill>
                          <a:srgbClr val="000000"/>
                        </a:solidFill>
                        <a:effectLst/>
                        <a:latin typeface="+mn-lt"/>
                      </a:endParaRPr>
                    </a:p>
                  </a:txBody>
                  <a:tcPr marL="0" marR="0" marT="0" marB="0" anchor="ctr"/>
                </a:tc>
                <a:tc gridSpan="2">
                  <a:txBody>
                    <a:bodyPr/>
                    <a:lstStyle/>
                    <a:p>
                      <a:pPr algn="l" fontAlgn="ctr"/>
                      <a:r>
                        <a:rPr lang="en-US" sz="1200" b="0" i="0" u="none" strike="noStrike" dirty="0">
                          <a:solidFill>
                            <a:srgbClr val="000000"/>
                          </a:solidFill>
                          <a:effectLst/>
                          <a:latin typeface="+mn-lt"/>
                        </a:rPr>
                        <a:t>Not Participating</a:t>
                      </a:r>
                    </a:p>
                  </a:txBody>
                  <a:tcPr marT="0" marB="0" anchor="ctr"/>
                </a:tc>
                <a:tc hMerge="1">
                  <a:txBody>
                    <a:bodyPr/>
                    <a:lstStyle/>
                    <a:p>
                      <a:endParaRPr lang="en-US"/>
                    </a:p>
                  </a:txBody>
                  <a:tcPr/>
                </a:tc>
                <a:extLst>
                  <a:ext uri="{0D108BD9-81ED-4DB2-BD59-A6C34878D82A}">
                    <a16:rowId xmlns:a16="http://schemas.microsoft.com/office/drawing/2014/main" val="327493611"/>
                  </a:ext>
                </a:extLst>
              </a:tr>
              <a:tr h="279480">
                <a:tc>
                  <a:txBody>
                    <a:bodyPr/>
                    <a:lstStyle/>
                    <a:p>
                      <a:pPr algn="l" fontAlgn="ctr"/>
                      <a:r>
                        <a:rPr lang="en-US" sz="1200" u="none" strike="noStrike">
                          <a:effectLst/>
                          <a:latin typeface="+mn-lt"/>
                        </a:rPr>
                        <a:t>Kendleton (C)</a:t>
                      </a:r>
                      <a:endParaRPr lang="en-US" sz="1200" b="0" i="0" u="none" strike="noStrike">
                        <a:solidFill>
                          <a:srgbClr val="000000"/>
                        </a:solidFill>
                        <a:effectLst/>
                        <a:latin typeface="+mn-lt"/>
                      </a:endParaRPr>
                    </a:p>
                  </a:txBody>
                  <a:tcPr marL="0" marR="0" marT="0" marB="0" anchor="ctr"/>
                </a:tc>
                <a:tc>
                  <a:txBody>
                    <a:bodyPr/>
                    <a:lstStyle/>
                    <a:p>
                      <a:pPr algn="ctr" fontAlgn="ctr"/>
                      <a:r>
                        <a:rPr lang="en-US" sz="1200" u="none" strike="noStrike" dirty="0">
                          <a:effectLst/>
                          <a:latin typeface="+mn-lt"/>
                        </a:rPr>
                        <a:t>X</a:t>
                      </a:r>
                      <a:endParaRPr lang="en-US" sz="1200" b="0" i="0" u="none" strike="noStrike" dirty="0">
                        <a:solidFill>
                          <a:srgbClr val="000000"/>
                        </a:solidFill>
                        <a:effectLst/>
                        <a:latin typeface="+mn-lt"/>
                      </a:endParaRPr>
                    </a:p>
                  </a:txBody>
                  <a:tcPr marT="0" marB="0" anchor="ctr"/>
                </a:tc>
                <a:tc>
                  <a:txBody>
                    <a:bodyPr/>
                    <a:lstStyle/>
                    <a:p>
                      <a:pPr algn="l" fontAlgn="ctr"/>
                      <a:r>
                        <a:rPr lang="en-US" sz="1200" b="0" i="0" u="none" strike="noStrike" dirty="0">
                          <a:solidFill>
                            <a:srgbClr val="000000"/>
                          </a:solidFill>
                          <a:effectLst/>
                          <a:latin typeface="+mn-lt"/>
                        </a:rPr>
                        <a:t>Annex will be sent to city on 5/30/23</a:t>
                      </a:r>
                    </a:p>
                  </a:txBody>
                  <a:tcPr marT="0" marB="0" anchor="ctr"/>
                </a:tc>
                <a:extLst>
                  <a:ext uri="{0D108BD9-81ED-4DB2-BD59-A6C34878D82A}">
                    <a16:rowId xmlns:a16="http://schemas.microsoft.com/office/drawing/2014/main" val="2271222184"/>
                  </a:ext>
                </a:extLst>
              </a:tr>
              <a:tr h="279480">
                <a:tc>
                  <a:txBody>
                    <a:bodyPr/>
                    <a:lstStyle/>
                    <a:p>
                      <a:pPr algn="l" fontAlgn="ctr"/>
                      <a:r>
                        <a:rPr lang="en-US" sz="1200" u="none" strike="noStrike">
                          <a:effectLst/>
                          <a:latin typeface="+mn-lt"/>
                        </a:rPr>
                        <a:t>Meadows Place (C)</a:t>
                      </a:r>
                      <a:endParaRPr lang="en-US" sz="1200" b="0" i="0" u="none" strike="noStrike">
                        <a:solidFill>
                          <a:srgbClr val="000000"/>
                        </a:solidFill>
                        <a:effectLst/>
                        <a:latin typeface="+mn-lt"/>
                      </a:endParaRPr>
                    </a:p>
                  </a:txBody>
                  <a:tcPr marL="0" marR="0" marT="0" marB="0" anchor="ctr"/>
                </a:tc>
                <a:tc>
                  <a:txBody>
                    <a:bodyPr/>
                    <a:lstStyle/>
                    <a:p>
                      <a:pPr algn="ctr" fontAlgn="ctr"/>
                      <a:r>
                        <a:rPr lang="en-US" sz="1200" u="none" strike="noStrike" dirty="0">
                          <a:effectLst/>
                          <a:latin typeface="+mn-lt"/>
                        </a:rPr>
                        <a:t>X</a:t>
                      </a:r>
                      <a:endParaRPr lang="en-US" sz="1200" b="0" i="0" u="none" strike="noStrike" dirty="0">
                        <a:solidFill>
                          <a:srgbClr val="000000"/>
                        </a:solidFill>
                        <a:effectLst/>
                        <a:latin typeface="+mn-lt"/>
                      </a:endParaRPr>
                    </a:p>
                  </a:txBody>
                  <a:tcPr marT="0" marB="0" anchor="ctr"/>
                </a:tc>
                <a:tc>
                  <a:txBody>
                    <a:bodyPr/>
                    <a:lstStyle/>
                    <a:p>
                      <a:pPr algn="l" fontAlgn="ctr"/>
                      <a:r>
                        <a:rPr lang="en-US" sz="1200" b="0" i="0" u="none" strike="noStrike" dirty="0">
                          <a:solidFill>
                            <a:srgbClr val="000000"/>
                          </a:solidFill>
                          <a:effectLst/>
                          <a:latin typeface="+mn-lt"/>
                        </a:rPr>
                        <a:t>Received actions; Tt developed additional actions to meet the two actions/hazard requirement; annex will be sent to village on 5/30/23</a:t>
                      </a:r>
                    </a:p>
                  </a:txBody>
                  <a:tcPr marT="0" marB="0" anchor="ctr"/>
                </a:tc>
                <a:extLst>
                  <a:ext uri="{0D108BD9-81ED-4DB2-BD59-A6C34878D82A}">
                    <a16:rowId xmlns:a16="http://schemas.microsoft.com/office/drawing/2014/main" val="3149068353"/>
                  </a:ext>
                </a:extLst>
              </a:tr>
              <a:tr h="279480">
                <a:tc>
                  <a:txBody>
                    <a:bodyPr/>
                    <a:lstStyle/>
                    <a:p>
                      <a:pPr algn="l" fontAlgn="ctr"/>
                      <a:r>
                        <a:rPr lang="en-US" sz="1200" u="none" strike="noStrike">
                          <a:effectLst/>
                          <a:latin typeface="+mn-lt"/>
                        </a:rPr>
                        <a:t>Missouri City (C)</a:t>
                      </a:r>
                      <a:endParaRPr lang="en-US" sz="1200" b="0" i="0" u="none" strike="noStrike">
                        <a:solidFill>
                          <a:srgbClr val="000000"/>
                        </a:solidFill>
                        <a:effectLst/>
                        <a:latin typeface="+mn-lt"/>
                      </a:endParaRPr>
                    </a:p>
                  </a:txBody>
                  <a:tcPr marL="0" marR="0" marT="0" marB="0" anchor="ctr"/>
                </a:tc>
                <a:tc>
                  <a:txBody>
                    <a:bodyPr/>
                    <a:lstStyle/>
                    <a:p>
                      <a:pPr algn="ctr" fontAlgn="ctr"/>
                      <a:r>
                        <a:rPr lang="en-US" sz="1200" u="none" strike="noStrike" dirty="0">
                          <a:effectLst/>
                          <a:latin typeface="+mn-lt"/>
                        </a:rPr>
                        <a:t>X</a:t>
                      </a:r>
                      <a:endParaRPr lang="en-US" sz="1200" b="0" i="0" u="none" strike="noStrike" dirty="0">
                        <a:solidFill>
                          <a:srgbClr val="000000"/>
                        </a:solidFill>
                        <a:effectLst/>
                        <a:latin typeface="+mn-lt"/>
                      </a:endParaRPr>
                    </a:p>
                  </a:txBody>
                  <a:tcPr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Annex will be sent to city on 5/30/23</a:t>
                      </a:r>
                    </a:p>
                  </a:txBody>
                  <a:tcPr marT="0" marB="0" anchor="ctr"/>
                </a:tc>
                <a:extLst>
                  <a:ext uri="{0D108BD9-81ED-4DB2-BD59-A6C34878D82A}">
                    <a16:rowId xmlns:a16="http://schemas.microsoft.com/office/drawing/2014/main" val="2388619448"/>
                  </a:ext>
                </a:extLst>
              </a:tr>
              <a:tr h="279480">
                <a:tc>
                  <a:txBody>
                    <a:bodyPr/>
                    <a:lstStyle/>
                    <a:p>
                      <a:pPr algn="l" fontAlgn="ctr"/>
                      <a:r>
                        <a:rPr lang="en-US" sz="1200" u="none" strike="noStrike">
                          <a:effectLst/>
                          <a:latin typeface="+mn-lt"/>
                        </a:rPr>
                        <a:t>Needville (C)</a:t>
                      </a:r>
                      <a:endParaRPr lang="en-US" sz="1200" b="0" i="0" u="none" strike="noStrike">
                        <a:solidFill>
                          <a:srgbClr val="000000"/>
                        </a:solidFill>
                        <a:effectLst/>
                        <a:latin typeface="+mn-lt"/>
                      </a:endParaRPr>
                    </a:p>
                  </a:txBody>
                  <a:tcPr marL="0" marR="0" marT="0" marB="0" anchor="ctr"/>
                </a:tc>
                <a:tc>
                  <a:txBody>
                    <a:bodyPr/>
                    <a:lstStyle/>
                    <a:p>
                      <a:pPr algn="ctr" fontAlgn="ctr"/>
                      <a:r>
                        <a:rPr lang="en-US" sz="1200" u="none" strike="noStrike" dirty="0">
                          <a:effectLst/>
                          <a:latin typeface="+mn-lt"/>
                        </a:rPr>
                        <a:t>X</a:t>
                      </a:r>
                      <a:endParaRPr lang="en-US" sz="1200" b="0" i="0" u="none" strike="noStrike" dirty="0">
                        <a:solidFill>
                          <a:srgbClr val="000000"/>
                        </a:solidFill>
                        <a:effectLst/>
                        <a:latin typeface="+mn-lt"/>
                      </a:endParaRPr>
                    </a:p>
                  </a:txBody>
                  <a:tcPr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Received actions; Tt developed additional actions to meet the two actions/hazard requirement; annex will be sent to village on 5/30/23</a:t>
                      </a:r>
                    </a:p>
                  </a:txBody>
                  <a:tcPr marT="0" marB="0" anchor="ctr"/>
                </a:tc>
                <a:extLst>
                  <a:ext uri="{0D108BD9-81ED-4DB2-BD59-A6C34878D82A}">
                    <a16:rowId xmlns:a16="http://schemas.microsoft.com/office/drawing/2014/main" val="2232710499"/>
                  </a:ext>
                </a:extLst>
              </a:tr>
              <a:tr h="279480">
                <a:tc>
                  <a:txBody>
                    <a:bodyPr/>
                    <a:lstStyle/>
                    <a:p>
                      <a:pPr algn="l" fontAlgn="ctr"/>
                      <a:r>
                        <a:rPr lang="en-US" sz="1200" u="none" strike="noStrike">
                          <a:effectLst/>
                          <a:latin typeface="+mn-lt"/>
                        </a:rPr>
                        <a:t>Orchard (C)</a:t>
                      </a:r>
                      <a:endParaRPr lang="en-US" sz="1200" b="0" i="0" u="none" strike="noStrike">
                        <a:solidFill>
                          <a:srgbClr val="000000"/>
                        </a:solidFill>
                        <a:effectLst/>
                        <a:latin typeface="+mn-lt"/>
                      </a:endParaRPr>
                    </a:p>
                  </a:txBody>
                  <a:tcPr marL="0" marR="0" marT="0" marB="0" anchor="ctr"/>
                </a:tc>
                <a:tc>
                  <a:txBody>
                    <a:bodyPr/>
                    <a:lstStyle/>
                    <a:p>
                      <a:pPr algn="ctr" fontAlgn="ctr"/>
                      <a:r>
                        <a:rPr lang="en-US" sz="1200" u="none" strike="noStrike" dirty="0">
                          <a:effectLst/>
                          <a:latin typeface="+mn-lt"/>
                        </a:rPr>
                        <a:t>X</a:t>
                      </a:r>
                      <a:endParaRPr lang="en-US" sz="1200" b="0" i="0" u="none" strike="noStrike" dirty="0">
                        <a:solidFill>
                          <a:srgbClr val="000000"/>
                        </a:solidFill>
                        <a:effectLst/>
                        <a:latin typeface="+mn-lt"/>
                      </a:endParaRPr>
                    </a:p>
                  </a:txBody>
                  <a:tcPr marT="0" marB="0" anchor="ctr"/>
                </a:tc>
                <a:tc>
                  <a:txBody>
                    <a:bodyPr/>
                    <a:lstStyle/>
                    <a:p>
                      <a:pPr algn="l" fontAlgn="ctr"/>
                      <a:r>
                        <a:rPr lang="en-US" sz="1200" b="0" i="0" u="none" strike="noStrike" dirty="0">
                          <a:solidFill>
                            <a:srgbClr val="000000"/>
                          </a:solidFill>
                          <a:effectLst/>
                          <a:latin typeface="+mn-lt"/>
                        </a:rPr>
                        <a:t>Received actions; Tt developed additional actions to meet the two actions/hazard requirement; annex will be sent to village on 5/30/23</a:t>
                      </a:r>
                    </a:p>
                  </a:txBody>
                  <a:tcPr marT="0" marB="0" anchor="ctr"/>
                </a:tc>
                <a:extLst>
                  <a:ext uri="{0D108BD9-81ED-4DB2-BD59-A6C34878D82A}">
                    <a16:rowId xmlns:a16="http://schemas.microsoft.com/office/drawing/2014/main" val="3671095168"/>
                  </a:ext>
                </a:extLst>
              </a:tr>
              <a:tr h="279480">
                <a:tc>
                  <a:txBody>
                    <a:bodyPr/>
                    <a:lstStyle/>
                    <a:p>
                      <a:pPr algn="l" fontAlgn="ctr"/>
                      <a:r>
                        <a:rPr lang="en-US" sz="1200" u="none" strike="noStrike">
                          <a:effectLst/>
                          <a:latin typeface="+mn-lt"/>
                        </a:rPr>
                        <a:t>Pearland (C)</a:t>
                      </a:r>
                      <a:endParaRPr lang="en-US" sz="1200" b="0" i="0" u="none" strike="noStrike">
                        <a:solidFill>
                          <a:srgbClr val="000000"/>
                        </a:solidFill>
                        <a:effectLst/>
                        <a:latin typeface="+mn-lt"/>
                      </a:endParaRPr>
                    </a:p>
                  </a:txBody>
                  <a:tcPr marL="0" marR="0" marT="0" marB="0" anchor="ctr"/>
                </a:tc>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Not Participating</a:t>
                      </a:r>
                    </a:p>
                  </a:txBody>
                  <a:tcPr marT="0" marB="0" anchor="ctr"/>
                </a:tc>
                <a:tc hMerge="1">
                  <a:txBody>
                    <a:bodyPr/>
                    <a:lstStyle/>
                    <a:p>
                      <a:endParaRPr lang="en-US"/>
                    </a:p>
                  </a:txBody>
                  <a:tcPr/>
                </a:tc>
                <a:extLst>
                  <a:ext uri="{0D108BD9-81ED-4DB2-BD59-A6C34878D82A}">
                    <a16:rowId xmlns:a16="http://schemas.microsoft.com/office/drawing/2014/main" val="665810333"/>
                  </a:ext>
                </a:extLst>
              </a:tr>
              <a:tr h="279480">
                <a:tc>
                  <a:txBody>
                    <a:bodyPr/>
                    <a:lstStyle/>
                    <a:p>
                      <a:pPr algn="l" fontAlgn="ctr"/>
                      <a:r>
                        <a:rPr lang="en-US" sz="1200" u="none" strike="noStrike">
                          <a:effectLst/>
                          <a:latin typeface="+mn-lt"/>
                        </a:rPr>
                        <a:t>Pleak (V)</a:t>
                      </a:r>
                      <a:endParaRPr lang="en-US" sz="1200" b="0" i="0" u="none" strike="noStrike">
                        <a:solidFill>
                          <a:srgbClr val="000000"/>
                        </a:solidFill>
                        <a:effectLst/>
                        <a:latin typeface="+mn-lt"/>
                      </a:endParaRPr>
                    </a:p>
                  </a:txBody>
                  <a:tcPr marL="0" marR="0" marT="0" marB="0" anchor="ctr"/>
                </a:tc>
                <a:tc>
                  <a:txBody>
                    <a:bodyPr/>
                    <a:lstStyle/>
                    <a:p>
                      <a:pPr algn="ctr" fontAlgn="ctr"/>
                      <a:r>
                        <a:rPr lang="en-US" sz="1200" u="none" strike="noStrike" dirty="0">
                          <a:effectLst/>
                          <a:latin typeface="+mn-lt"/>
                        </a:rPr>
                        <a:t>X</a:t>
                      </a:r>
                      <a:endParaRPr lang="en-US" sz="1200" b="0" i="0" u="none" strike="noStrike" dirty="0">
                        <a:solidFill>
                          <a:srgbClr val="000000"/>
                        </a:solidFill>
                        <a:effectLst/>
                        <a:latin typeface="+mn-lt"/>
                      </a:endParaRPr>
                    </a:p>
                  </a:txBody>
                  <a:tcPr marT="0" marB="0" anchor="ctr"/>
                </a:tc>
                <a:tc>
                  <a:txBody>
                    <a:bodyPr/>
                    <a:lstStyle/>
                    <a:p>
                      <a:pPr algn="l" fontAlgn="ctr"/>
                      <a:r>
                        <a:rPr lang="en-US" sz="1200" b="0" i="0" u="none" strike="noStrike" dirty="0">
                          <a:solidFill>
                            <a:srgbClr val="000000"/>
                          </a:solidFill>
                          <a:effectLst/>
                          <a:latin typeface="+mn-lt"/>
                        </a:rPr>
                        <a:t>Received actions; Tt developed additional actions to meet the two actions/hazard requirement; annex will be sent to village on 5/30/23</a:t>
                      </a:r>
                    </a:p>
                  </a:txBody>
                  <a:tcPr marT="0" marB="0" anchor="ctr"/>
                </a:tc>
                <a:extLst>
                  <a:ext uri="{0D108BD9-81ED-4DB2-BD59-A6C34878D82A}">
                    <a16:rowId xmlns:a16="http://schemas.microsoft.com/office/drawing/2014/main" val="984571226"/>
                  </a:ext>
                </a:extLst>
              </a:tr>
              <a:tr h="279480">
                <a:tc>
                  <a:txBody>
                    <a:bodyPr/>
                    <a:lstStyle/>
                    <a:p>
                      <a:pPr algn="l" fontAlgn="ctr"/>
                      <a:r>
                        <a:rPr lang="en-US" sz="1200" u="none" strike="noStrike">
                          <a:effectLst/>
                          <a:latin typeface="+mn-lt"/>
                        </a:rPr>
                        <a:t>Richmond (C)</a:t>
                      </a:r>
                      <a:endParaRPr lang="en-US" sz="1200" b="0" i="0" u="none" strike="noStrike">
                        <a:solidFill>
                          <a:srgbClr val="000000"/>
                        </a:solidFill>
                        <a:effectLst/>
                        <a:latin typeface="+mn-lt"/>
                      </a:endParaRPr>
                    </a:p>
                  </a:txBody>
                  <a:tcPr marL="0" marR="0" marT="0" marB="0" anchor="ctr"/>
                </a:tc>
                <a:tc>
                  <a:txBody>
                    <a:bodyPr/>
                    <a:lstStyle/>
                    <a:p>
                      <a:pPr algn="ctr" fontAlgn="ctr"/>
                      <a:r>
                        <a:rPr lang="en-US" sz="1200" b="0" i="0" u="none" strike="noStrike" dirty="0">
                          <a:solidFill>
                            <a:srgbClr val="000000"/>
                          </a:solidFill>
                          <a:effectLst/>
                          <a:latin typeface="+mn-lt"/>
                        </a:rPr>
                        <a:t>X</a:t>
                      </a:r>
                    </a:p>
                  </a:txBody>
                  <a:tcPr marT="0" marB="0" anchor="ctr"/>
                </a:tc>
                <a:tc>
                  <a:txBody>
                    <a:bodyPr/>
                    <a:lstStyle/>
                    <a:p>
                      <a:pPr algn="l" fontAlgn="ctr"/>
                      <a:r>
                        <a:rPr lang="en-US" sz="1200" b="0" i="0" u="none" strike="noStrike">
                          <a:solidFill>
                            <a:srgbClr val="000000"/>
                          </a:solidFill>
                          <a:effectLst/>
                          <a:latin typeface="+mn-lt"/>
                        </a:rPr>
                        <a:t>Received actions; need to identify two actions for disease outbreak/pandemic</a:t>
                      </a:r>
                      <a:endParaRPr lang="en-US" sz="1200" b="0" i="0" u="none" strike="noStrike" dirty="0">
                        <a:solidFill>
                          <a:srgbClr val="000000"/>
                        </a:solidFill>
                        <a:effectLst/>
                        <a:latin typeface="+mn-lt"/>
                      </a:endParaRPr>
                    </a:p>
                  </a:txBody>
                  <a:tcPr marT="0" marB="0" anchor="ctr"/>
                </a:tc>
                <a:extLst>
                  <a:ext uri="{0D108BD9-81ED-4DB2-BD59-A6C34878D82A}">
                    <a16:rowId xmlns:a16="http://schemas.microsoft.com/office/drawing/2014/main" val="2463393391"/>
                  </a:ext>
                </a:extLst>
              </a:tr>
              <a:tr h="279480">
                <a:tc>
                  <a:txBody>
                    <a:bodyPr/>
                    <a:lstStyle/>
                    <a:p>
                      <a:pPr algn="l" fontAlgn="ctr"/>
                      <a:r>
                        <a:rPr lang="en-US" sz="1200" u="none" strike="noStrike">
                          <a:effectLst/>
                          <a:latin typeface="+mn-lt"/>
                        </a:rPr>
                        <a:t>Rosenberg (C)</a:t>
                      </a:r>
                      <a:endParaRPr lang="en-US" sz="1200" b="0" i="0" u="none" strike="noStrike">
                        <a:solidFill>
                          <a:srgbClr val="000000"/>
                        </a:solidFill>
                        <a:effectLst/>
                        <a:latin typeface="+mn-lt"/>
                      </a:endParaRPr>
                    </a:p>
                  </a:txBody>
                  <a:tcPr marL="0" marR="0" marT="0" marB="0" anchor="ctr"/>
                </a:tc>
                <a:tc>
                  <a:txBody>
                    <a:bodyPr/>
                    <a:lstStyle/>
                    <a:p>
                      <a:pPr algn="ctr" fontAlgn="ctr"/>
                      <a:r>
                        <a:rPr lang="en-US" sz="1200" b="0" i="0" u="none" strike="noStrike" dirty="0">
                          <a:solidFill>
                            <a:srgbClr val="000000"/>
                          </a:solidFill>
                          <a:effectLst/>
                          <a:latin typeface="+mn-lt"/>
                        </a:rPr>
                        <a:t>X</a:t>
                      </a:r>
                    </a:p>
                  </a:txBody>
                  <a:tcPr marT="0" marB="0" anchor="ctr"/>
                </a:tc>
                <a:tc>
                  <a:txBody>
                    <a:bodyPr/>
                    <a:lstStyle/>
                    <a:p>
                      <a:pPr algn="l" fontAlgn="ctr"/>
                      <a:r>
                        <a:rPr lang="en-US" sz="1200" b="0" i="0" u="none" strike="noStrike">
                          <a:solidFill>
                            <a:srgbClr val="000000"/>
                          </a:solidFill>
                          <a:effectLst/>
                          <a:latin typeface="+mn-lt"/>
                        </a:rPr>
                        <a:t>Received actions; need to identify two actions for disease outbreak/pandemic</a:t>
                      </a:r>
                      <a:endParaRPr lang="en-US" sz="1200" b="0" i="0" u="none" strike="noStrike" dirty="0">
                        <a:solidFill>
                          <a:srgbClr val="000000"/>
                        </a:solidFill>
                        <a:effectLst/>
                        <a:latin typeface="+mn-lt"/>
                      </a:endParaRPr>
                    </a:p>
                  </a:txBody>
                  <a:tcPr marT="0" marB="0" anchor="ctr"/>
                </a:tc>
                <a:extLst>
                  <a:ext uri="{0D108BD9-81ED-4DB2-BD59-A6C34878D82A}">
                    <a16:rowId xmlns:a16="http://schemas.microsoft.com/office/drawing/2014/main" val="537477734"/>
                  </a:ext>
                </a:extLst>
              </a:tr>
              <a:tr h="279480">
                <a:tc>
                  <a:txBody>
                    <a:bodyPr/>
                    <a:lstStyle/>
                    <a:p>
                      <a:pPr algn="l" fontAlgn="ctr"/>
                      <a:r>
                        <a:rPr lang="en-US" sz="1200" u="none" strike="noStrike">
                          <a:effectLst/>
                          <a:latin typeface="+mn-lt"/>
                        </a:rPr>
                        <a:t>Simonton (C)</a:t>
                      </a:r>
                      <a:endParaRPr lang="en-US" sz="1200" b="0" i="0" u="none" strike="noStrike">
                        <a:solidFill>
                          <a:srgbClr val="000000"/>
                        </a:solidFill>
                        <a:effectLst/>
                        <a:latin typeface="+mn-lt"/>
                      </a:endParaRPr>
                    </a:p>
                  </a:txBody>
                  <a:tcPr marL="0" marR="0" marT="0" marB="0" anchor="ctr"/>
                </a:tc>
                <a:tc>
                  <a:txBody>
                    <a:bodyPr/>
                    <a:lstStyle/>
                    <a:p>
                      <a:pPr algn="ctr" fontAlgn="ctr"/>
                      <a:r>
                        <a:rPr lang="en-US" sz="1200" b="0" i="0" u="none" strike="noStrike" dirty="0">
                          <a:solidFill>
                            <a:srgbClr val="000000"/>
                          </a:solidFill>
                          <a:effectLst/>
                          <a:latin typeface="+mn-lt"/>
                        </a:rPr>
                        <a:t>X</a:t>
                      </a:r>
                    </a:p>
                  </a:txBody>
                  <a:tcPr marT="0" marB="0" anchor="ctr"/>
                </a:tc>
                <a:tc>
                  <a:txBody>
                    <a:bodyPr/>
                    <a:lstStyle/>
                    <a:p>
                      <a:pPr algn="l" fontAlgn="ctr"/>
                      <a:r>
                        <a:rPr lang="en-US" sz="1200" b="0" i="0" u="none" strike="noStrike">
                          <a:solidFill>
                            <a:srgbClr val="000000"/>
                          </a:solidFill>
                          <a:effectLst/>
                          <a:latin typeface="+mn-lt"/>
                        </a:rPr>
                        <a:t>Received actions; need to identify two actions for disease outbreak/pandemic</a:t>
                      </a:r>
                      <a:endParaRPr lang="en-US" sz="1200" b="0" i="0" u="none" strike="noStrike" dirty="0">
                        <a:solidFill>
                          <a:srgbClr val="000000"/>
                        </a:solidFill>
                        <a:effectLst/>
                        <a:latin typeface="+mn-lt"/>
                      </a:endParaRPr>
                    </a:p>
                  </a:txBody>
                  <a:tcPr marT="0" marB="0" anchor="ctr"/>
                </a:tc>
                <a:extLst>
                  <a:ext uri="{0D108BD9-81ED-4DB2-BD59-A6C34878D82A}">
                    <a16:rowId xmlns:a16="http://schemas.microsoft.com/office/drawing/2014/main" val="507849214"/>
                  </a:ext>
                </a:extLst>
              </a:tr>
              <a:tr h="279480">
                <a:tc>
                  <a:txBody>
                    <a:bodyPr/>
                    <a:lstStyle/>
                    <a:p>
                      <a:pPr algn="l" fontAlgn="ctr"/>
                      <a:r>
                        <a:rPr lang="en-US" sz="1200" u="none" strike="noStrike">
                          <a:effectLst/>
                          <a:latin typeface="+mn-lt"/>
                        </a:rPr>
                        <a:t>Stafford (C)</a:t>
                      </a:r>
                      <a:endParaRPr lang="en-US" sz="1200" b="0" i="0" u="none" strike="noStrike">
                        <a:solidFill>
                          <a:srgbClr val="000000"/>
                        </a:solidFill>
                        <a:effectLst/>
                        <a:latin typeface="+mn-lt"/>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highlight>
                            <a:srgbClr val="FFFF00"/>
                          </a:highlight>
                          <a:latin typeface="+mn-lt"/>
                        </a:rPr>
                        <a:t>NEED ACTIONS</a:t>
                      </a:r>
                    </a:p>
                  </a:txBody>
                  <a:tcPr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No input on actions received to date</a:t>
                      </a:r>
                    </a:p>
                  </a:txBody>
                  <a:tcPr marT="0" marB="0" anchor="ctr"/>
                </a:tc>
                <a:extLst>
                  <a:ext uri="{0D108BD9-81ED-4DB2-BD59-A6C34878D82A}">
                    <a16:rowId xmlns:a16="http://schemas.microsoft.com/office/drawing/2014/main" val="4180963881"/>
                  </a:ext>
                </a:extLst>
              </a:tr>
              <a:tr h="279480">
                <a:tc>
                  <a:txBody>
                    <a:bodyPr/>
                    <a:lstStyle/>
                    <a:p>
                      <a:pPr algn="l" fontAlgn="ctr"/>
                      <a:r>
                        <a:rPr lang="en-US" sz="1200" u="none" strike="noStrike">
                          <a:effectLst/>
                          <a:latin typeface="+mn-lt"/>
                        </a:rPr>
                        <a:t>Sugar Land (C)</a:t>
                      </a:r>
                      <a:endParaRPr lang="en-US" sz="1200" b="0" i="0" u="none" strike="noStrike">
                        <a:solidFill>
                          <a:srgbClr val="000000"/>
                        </a:solidFill>
                        <a:effectLst/>
                        <a:latin typeface="+mn-lt"/>
                      </a:endParaRPr>
                    </a:p>
                  </a:txBody>
                  <a:tcPr marL="0" marR="0" marT="0" marB="0" anchor="ctr"/>
                </a:tc>
                <a:tc>
                  <a:txBody>
                    <a:bodyPr/>
                    <a:lstStyle/>
                    <a:p>
                      <a:pPr algn="ctr" fontAlgn="ctr"/>
                      <a:r>
                        <a:rPr lang="en-US" sz="1200" b="0" i="0" u="none" strike="noStrike" dirty="0">
                          <a:solidFill>
                            <a:srgbClr val="000000"/>
                          </a:solidFill>
                          <a:effectLst/>
                          <a:latin typeface="+mn-lt"/>
                        </a:rPr>
                        <a:t>X</a:t>
                      </a:r>
                    </a:p>
                  </a:txBody>
                  <a:tcPr marT="0" marB="0" anchor="ctr"/>
                </a:tc>
                <a:tc>
                  <a:txBody>
                    <a:bodyPr/>
                    <a:lstStyle/>
                    <a:p>
                      <a:pPr algn="l" fontAlgn="ctr"/>
                      <a:r>
                        <a:rPr lang="en-US" sz="1200" b="0" i="0" u="none" strike="noStrike">
                          <a:solidFill>
                            <a:srgbClr val="000000"/>
                          </a:solidFill>
                          <a:effectLst/>
                          <a:latin typeface="+mn-lt"/>
                        </a:rPr>
                        <a:t>Received actions; need to identify two actions for disease outbreak/pandemic</a:t>
                      </a:r>
                      <a:endParaRPr lang="en-US" sz="1200" b="0" i="0" u="none" strike="noStrike" dirty="0">
                        <a:solidFill>
                          <a:srgbClr val="000000"/>
                        </a:solidFill>
                        <a:effectLst/>
                        <a:latin typeface="+mn-lt"/>
                      </a:endParaRPr>
                    </a:p>
                  </a:txBody>
                  <a:tcPr marT="0" marB="0" anchor="ctr"/>
                </a:tc>
                <a:extLst>
                  <a:ext uri="{0D108BD9-81ED-4DB2-BD59-A6C34878D82A}">
                    <a16:rowId xmlns:a16="http://schemas.microsoft.com/office/drawing/2014/main" val="3804003607"/>
                  </a:ext>
                </a:extLst>
              </a:tr>
              <a:tr h="279480">
                <a:tc>
                  <a:txBody>
                    <a:bodyPr/>
                    <a:lstStyle/>
                    <a:p>
                      <a:pPr algn="l" fontAlgn="ctr"/>
                      <a:r>
                        <a:rPr lang="en-US" sz="1200" u="none" strike="noStrike">
                          <a:effectLst/>
                          <a:latin typeface="+mn-lt"/>
                        </a:rPr>
                        <a:t>Thompsons (C)</a:t>
                      </a:r>
                      <a:endParaRPr lang="en-US" sz="1200" b="0" i="0" u="none" strike="noStrike">
                        <a:solidFill>
                          <a:srgbClr val="000000"/>
                        </a:solidFill>
                        <a:effectLst/>
                        <a:latin typeface="+mn-lt"/>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effectLst/>
                          <a:latin typeface="+mn-lt"/>
                        </a:rPr>
                        <a:t> </a:t>
                      </a:r>
                      <a:r>
                        <a:rPr lang="en-US" sz="1200" b="0" i="0" u="none" strike="noStrike" dirty="0">
                          <a:solidFill>
                            <a:srgbClr val="000000"/>
                          </a:solidFill>
                          <a:effectLst/>
                          <a:highlight>
                            <a:srgbClr val="FFFF00"/>
                          </a:highlight>
                          <a:latin typeface="+mn-lt"/>
                        </a:rPr>
                        <a:t>NEED ACTIONS</a:t>
                      </a:r>
                    </a:p>
                  </a:txBody>
                  <a:tcPr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No input on actions received to date</a:t>
                      </a:r>
                    </a:p>
                  </a:txBody>
                  <a:tcPr marT="0" marB="0" anchor="ctr"/>
                </a:tc>
                <a:extLst>
                  <a:ext uri="{0D108BD9-81ED-4DB2-BD59-A6C34878D82A}">
                    <a16:rowId xmlns:a16="http://schemas.microsoft.com/office/drawing/2014/main" val="3389067875"/>
                  </a:ext>
                </a:extLst>
              </a:tr>
              <a:tr h="279480">
                <a:tc>
                  <a:txBody>
                    <a:bodyPr/>
                    <a:lstStyle/>
                    <a:p>
                      <a:pPr algn="l" fontAlgn="ctr"/>
                      <a:r>
                        <a:rPr lang="en-US" sz="1200" u="none" strike="noStrike">
                          <a:effectLst/>
                          <a:latin typeface="+mn-lt"/>
                        </a:rPr>
                        <a:t>Weston Lakes (C)</a:t>
                      </a:r>
                      <a:endParaRPr lang="en-US" sz="1200" b="0" i="0" u="none" strike="noStrike">
                        <a:solidFill>
                          <a:srgbClr val="000000"/>
                        </a:solidFill>
                        <a:effectLst/>
                        <a:latin typeface="+mn-lt"/>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effectLst/>
                          <a:latin typeface="+mn-lt"/>
                        </a:rPr>
                        <a:t> </a:t>
                      </a:r>
                      <a:r>
                        <a:rPr lang="en-US" sz="1200" b="0" i="0" u="none" strike="noStrike" dirty="0">
                          <a:solidFill>
                            <a:srgbClr val="000000"/>
                          </a:solidFill>
                          <a:effectLst/>
                          <a:highlight>
                            <a:srgbClr val="FFFF00"/>
                          </a:highlight>
                          <a:latin typeface="+mn-lt"/>
                        </a:rPr>
                        <a:t>NEED ACTIONS</a:t>
                      </a:r>
                    </a:p>
                  </a:txBody>
                  <a:tcPr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No input on actions received to date</a:t>
                      </a:r>
                    </a:p>
                  </a:txBody>
                  <a:tcPr marT="0" marB="0" anchor="ctr"/>
                </a:tc>
                <a:extLst>
                  <a:ext uri="{0D108BD9-81ED-4DB2-BD59-A6C34878D82A}">
                    <a16:rowId xmlns:a16="http://schemas.microsoft.com/office/drawing/2014/main" val="1157196578"/>
                  </a:ext>
                </a:extLst>
              </a:tr>
            </a:tbl>
          </a:graphicData>
        </a:graphic>
      </p:graphicFrame>
    </p:spTree>
    <p:extLst>
      <p:ext uri="{BB962C8B-B14F-4D97-AF65-F5344CB8AC3E}">
        <p14:creationId xmlns:p14="http://schemas.microsoft.com/office/powerpoint/2010/main" val="355193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C6EFE-6104-5232-5975-67003A337D81}"/>
              </a:ext>
            </a:extLst>
          </p:cNvPr>
          <p:cNvSpPr>
            <a:spLocks noGrp="1"/>
          </p:cNvSpPr>
          <p:nvPr>
            <p:ph type="title"/>
          </p:nvPr>
        </p:nvSpPr>
        <p:spPr/>
        <p:txBody>
          <a:bodyPr/>
          <a:lstStyle/>
          <a:p>
            <a:r>
              <a:rPr lang="en-US" dirty="0"/>
              <a:t>Public and Stakeholder Outreach</a:t>
            </a:r>
          </a:p>
        </p:txBody>
      </p:sp>
      <p:sp>
        <p:nvSpPr>
          <p:cNvPr id="3" name="Content Placeholder 2">
            <a:extLst>
              <a:ext uri="{FF2B5EF4-FFF2-40B4-BE49-F238E27FC236}">
                <a16:creationId xmlns:a16="http://schemas.microsoft.com/office/drawing/2014/main" id="{89A76C9A-5EC0-1316-AD1C-246FB91AA74A}"/>
              </a:ext>
            </a:extLst>
          </p:cNvPr>
          <p:cNvSpPr>
            <a:spLocks noGrp="1"/>
          </p:cNvSpPr>
          <p:nvPr>
            <p:ph idx="11"/>
          </p:nvPr>
        </p:nvSpPr>
        <p:spPr>
          <a:xfrm>
            <a:off x="609601" y="1371600"/>
            <a:ext cx="4575047" cy="4800600"/>
          </a:xfrm>
        </p:spPr>
        <p:txBody>
          <a:bodyPr/>
          <a:lstStyle/>
          <a:p>
            <a:r>
              <a:rPr lang="en-US" sz="2800" dirty="0">
                <a:latin typeface="+mn-lt"/>
              </a:rPr>
              <a:t>Public Outreach Toolkit</a:t>
            </a:r>
          </a:p>
          <a:p>
            <a:pPr lvl="1"/>
            <a:r>
              <a:rPr lang="en-US" sz="2000" dirty="0">
                <a:latin typeface="+mn-lt"/>
              </a:rPr>
              <a:t>Social media templates and posts</a:t>
            </a:r>
          </a:p>
          <a:p>
            <a:pPr lvl="1"/>
            <a:r>
              <a:rPr lang="en-US" sz="2000" dirty="0">
                <a:latin typeface="+mn-lt"/>
              </a:rPr>
              <a:t>Press release templates</a:t>
            </a:r>
          </a:p>
          <a:p>
            <a:pPr lvl="1"/>
            <a:r>
              <a:rPr lang="en-US" sz="2000" dirty="0">
                <a:latin typeface="+mn-lt"/>
              </a:rPr>
              <a:t>Printable materials</a:t>
            </a:r>
          </a:p>
          <a:p>
            <a:r>
              <a:rPr lang="en-US" sz="2800" dirty="0">
                <a:latin typeface="+mn-lt"/>
              </a:rPr>
              <a:t>Surveys</a:t>
            </a:r>
          </a:p>
          <a:p>
            <a:pPr lvl="1"/>
            <a:r>
              <a:rPr lang="en-US" sz="2000" dirty="0">
                <a:latin typeface="+mn-lt"/>
              </a:rPr>
              <a:t>Stakeholders</a:t>
            </a:r>
          </a:p>
          <a:p>
            <a:pPr lvl="1"/>
            <a:r>
              <a:rPr lang="en-US" sz="2000" dirty="0">
                <a:latin typeface="+mn-lt"/>
              </a:rPr>
              <a:t>Neighboring communities</a:t>
            </a:r>
          </a:p>
          <a:p>
            <a:pPr lvl="1"/>
            <a:r>
              <a:rPr lang="en-US" sz="2000" dirty="0">
                <a:latin typeface="+mn-lt"/>
              </a:rPr>
              <a:t>Public</a:t>
            </a:r>
          </a:p>
          <a:p>
            <a:r>
              <a:rPr lang="en-US" sz="2800" dirty="0">
                <a:latin typeface="+mn-lt"/>
              </a:rPr>
              <a:t>County HMP website</a:t>
            </a:r>
          </a:p>
          <a:p>
            <a:r>
              <a:rPr lang="en-US" sz="2800" dirty="0"/>
              <a:t>Thank you to everyone for helping with this!</a:t>
            </a:r>
          </a:p>
          <a:p>
            <a:pPr marL="0" indent="0">
              <a:buNone/>
            </a:pPr>
            <a:endParaRPr lang="en-US" sz="2800" dirty="0">
              <a:latin typeface="+mn-lt"/>
            </a:endParaRPr>
          </a:p>
        </p:txBody>
      </p:sp>
      <p:pic>
        <p:nvPicPr>
          <p:cNvPr id="5" name="Picture 4">
            <a:extLst>
              <a:ext uri="{FF2B5EF4-FFF2-40B4-BE49-F238E27FC236}">
                <a16:creationId xmlns:a16="http://schemas.microsoft.com/office/drawing/2014/main" id="{403DCB00-0100-A060-FD98-B6F5FA74D1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4648" y="1371600"/>
            <a:ext cx="6758082" cy="411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1341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9A6240E-0BFB-4E04-227E-71292638C6F6}"/>
              </a:ext>
            </a:extLst>
          </p:cNvPr>
          <p:cNvSpPr>
            <a:spLocks noGrp="1"/>
          </p:cNvSpPr>
          <p:nvPr>
            <p:ph type="pic" sz="quarter" idx="12"/>
          </p:nvPr>
        </p:nvSpPr>
        <p:spPr>
          <a:blipFill>
            <a:blip r:embed="rId3" cstate="screen">
              <a:extLst>
                <a:ext uri="{28A0092B-C50C-407E-A947-70E740481C1C}">
                  <a14:useLocalDpi xmlns:a14="http://schemas.microsoft.com/office/drawing/2010/main"/>
                </a:ext>
              </a:extLst>
            </a:blip>
            <a:stretch>
              <a:fillRect/>
            </a:stretch>
          </a:blipFill>
        </p:spPr>
      </p:sp>
      <p:sp>
        <p:nvSpPr>
          <p:cNvPr id="6" name="Subtitle 5">
            <a:extLst>
              <a:ext uri="{FF2B5EF4-FFF2-40B4-BE49-F238E27FC236}">
                <a16:creationId xmlns:a16="http://schemas.microsoft.com/office/drawing/2014/main" id="{A7E8A248-5104-49D8-89D1-8250E5125A8F}"/>
              </a:ext>
            </a:extLst>
          </p:cNvPr>
          <p:cNvSpPr>
            <a:spLocks noGrp="1"/>
          </p:cNvSpPr>
          <p:nvPr>
            <p:ph type="body" sz="quarter" idx="13"/>
          </p:nvPr>
        </p:nvSpPr>
        <p:spPr/>
        <p:txBody>
          <a:bodyPr>
            <a:normAutofit/>
          </a:bodyPr>
          <a:lstStyle/>
          <a:p>
            <a:r>
              <a:rPr lang="en-US" sz="4800" i="0" dirty="0"/>
              <a:t>Plan Maintenance</a:t>
            </a:r>
          </a:p>
        </p:txBody>
      </p:sp>
      <p:sp>
        <p:nvSpPr>
          <p:cNvPr id="5" name="Title 4">
            <a:extLst>
              <a:ext uri="{FF2B5EF4-FFF2-40B4-BE49-F238E27FC236}">
                <a16:creationId xmlns:a16="http://schemas.microsoft.com/office/drawing/2014/main" id="{38CDEF0A-3C8C-4FF6-8305-66904998AB6F}"/>
              </a:ext>
            </a:extLst>
          </p:cNvPr>
          <p:cNvSpPr>
            <a:spLocks noGrp="1"/>
          </p:cNvSpPr>
          <p:nvPr>
            <p:ph type="title"/>
          </p:nvPr>
        </p:nvSpPr>
        <p:spPr/>
        <p:txBody>
          <a:bodyPr>
            <a:noAutofit/>
          </a:bodyPr>
          <a:lstStyle/>
          <a:p>
            <a:r>
              <a:rPr lang="en-US" sz="2400" i="1" dirty="0"/>
              <a:t>How is Fort Bend County and the participating jurisdictions going to keep the plan current over the next five years?</a:t>
            </a:r>
          </a:p>
        </p:txBody>
      </p:sp>
    </p:spTree>
    <p:extLst>
      <p:ext uri="{BB962C8B-B14F-4D97-AF65-F5344CB8AC3E}">
        <p14:creationId xmlns:p14="http://schemas.microsoft.com/office/powerpoint/2010/main" val="3468555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BF685-DC3F-4E76-A8C0-1C39560C580E}"/>
              </a:ext>
            </a:extLst>
          </p:cNvPr>
          <p:cNvSpPr>
            <a:spLocks noGrp="1"/>
          </p:cNvSpPr>
          <p:nvPr>
            <p:ph type="title"/>
          </p:nvPr>
        </p:nvSpPr>
        <p:spPr/>
        <p:txBody>
          <a:bodyPr/>
          <a:lstStyle/>
          <a:p>
            <a:r>
              <a:rPr lang="en-US" dirty="0">
                <a:solidFill>
                  <a:srgbClr val="003478"/>
                </a:solidFill>
              </a:rPr>
              <a:t>Plan Maintenance </a:t>
            </a:r>
          </a:p>
        </p:txBody>
      </p:sp>
      <p:graphicFrame>
        <p:nvGraphicFramePr>
          <p:cNvPr id="4" name="Diagram 3">
            <a:extLst>
              <a:ext uri="{FF2B5EF4-FFF2-40B4-BE49-F238E27FC236}">
                <a16:creationId xmlns:a16="http://schemas.microsoft.com/office/drawing/2014/main" id="{C4887D0E-77ED-4004-23B0-00814E5A31DD}"/>
              </a:ext>
            </a:extLst>
          </p:cNvPr>
          <p:cNvGraphicFramePr/>
          <p:nvPr>
            <p:extLst>
              <p:ext uri="{D42A27DB-BD31-4B8C-83A1-F6EECF244321}">
                <p14:modId xmlns:p14="http://schemas.microsoft.com/office/powerpoint/2010/main" val="2745793425"/>
              </p:ext>
            </p:extLst>
          </p:nvPr>
        </p:nvGraphicFramePr>
        <p:xfrm>
          <a:off x="5184648" y="25212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BDFBDE8-0150-4CE9-F6B9-E67112B663F2}"/>
              </a:ext>
            </a:extLst>
          </p:cNvPr>
          <p:cNvSpPr txBox="1"/>
          <p:nvPr/>
        </p:nvSpPr>
        <p:spPr>
          <a:xfrm>
            <a:off x="609600" y="5193734"/>
            <a:ext cx="5882443" cy="954107"/>
          </a:xfrm>
          <a:prstGeom prst="rect">
            <a:avLst/>
          </a:prstGeom>
          <a:solidFill>
            <a:schemeClr val="accent2"/>
          </a:solidFill>
          <a:effectLst>
            <a:outerShdw blurRad="63500" sx="102000" sy="102000" algn="ctr" rotWithShape="0">
              <a:prstClr val="black">
                <a:alpha val="40000"/>
              </a:prstClr>
            </a:outerShdw>
          </a:effectLst>
        </p:spPr>
        <p:txBody>
          <a:bodyPr wrap="square" rtlCol="0" anchor="ctr" anchorCtr="0">
            <a:spAutoFit/>
          </a:bodyPr>
          <a:lstStyle/>
          <a:p>
            <a:pPr algn="ctr"/>
            <a:r>
              <a:rPr lang="en-US" sz="2800" dirty="0">
                <a:solidFill>
                  <a:schemeClr val="bg1"/>
                </a:solidFill>
              </a:rPr>
              <a:t>Plan Maintenance = keeping the HMP accurate, current, and relevant</a:t>
            </a:r>
          </a:p>
        </p:txBody>
      </p:sp>
      <p:sp>
        <p:nvSpPr>
          <p:cNvPr id="3" name="Content Placeholder 2">
            <a:extLst>
              <a:ext uri="{FF2B5EF4-FFF2-40B4-BE49-F238E27FC236}">
                <a16:creationId xmlns:a16="http://schemas.microsoft.com/office/drawing/2014/main" id="{2C383803-6423-4BE2-9924-AD49F6F3A847}"/>
              </a:ext>
            </a:extLst>
          </p:cNvPr>
          <p:cNvSpPr>
            <a:spLocks noGrp="1"/>
          </p:cNvSpPr>
          <p:nvPr>
            <p:ph idx="11"/>
          </p:nvPr>
        </p:nvSpPr>
        <p:spPr>
          <a:xfrm>
            <a:off x="609601" y="1371600"/>
            <a:ext cx="6134471" cy="4800600"/>
          </a:xfrm>
        </p:spPr>
        <p:txBody>
          <a:bodyPr>
            <a:normAutofit/>
          </a:bodyPr>
          <a:lstStyle/>
          <a:p>
            <a:pPr marL="231775" indent="-231775"/>
            <a:r>
              <a:rPr lang="en-US" sz="2400" dirty="0"/>
              <a:t>HMP Coordinator</a:t>
            </a:r>
          </a:p>
          <a:p>
            <a:pPr marL="231775" indent="-231775"/>
            <a:r>
              <a:rPr lang="en-US" sz="2400" dirty="0"/>
              <a:t>Monitoring</a:t>
            </a:r>
          </a:p>
          <a:p>
            <a:pPr marL="231775" indent="-231775"/>
            <a:r>
              <a:rPr lang="en-US" sz="2400" dirty="0"/>
              <a:t>Integration of hazard mitigation with existing and future programs</a:t>
            </a:r>
          </a:p>
          <a:p>
            <a:pPr marL="231775" indent="-231775"/>
            <a:r>
              <a:rPr lang="en-US" sz="2400" dirty="0"/>
              <a:t>Continuous evaluation and progress reports</a:t>
            </a:r>
          </a:p>
          <a:p>
            <a:pPr marL="517525" lvl="2" indent="-260350">
              <a:buFont typeface="Wingdings" panose="05000000000000000000" pitchFamily="2" charset="2"/>
              <a:buChar char="§"/>
              <a:tabLst>
                <a:tab pos="231775" algn="l"/>
              </a:tabLst>
            </a:pPr>
            <a:r>
              <a:rPr lang="en-US" sz="2000" dirty="0"/>
              <a:t>FEMA Worksheets and BATool</a:t>
            </a:r>
            <a:r>
              <a:rPr lang="en-US" sz="2000" baseline="30000" dirty="0"/>
              <a:t>SM </a:t>
            </a:r>
          </a:p>
          <a:p>
            <a:pPr marL="231775" indent="-231775"/>
            <a:r>
              <a:rPr lang="en-US" sz="2400" dirty="0"/>
              <a:t>Updating</a:t>
            </a:r>
          </a:p>
          <a:p>
            <a:pPr marL="231775" indent="-231775"/>
            <a:r>
              <a:rPr lang="en-US" sz="2400" dirty="0"/>
              <a:t>Continued public involvement</a:t>
            </a:r>
          </a:p>
          <a:p>
            <a:endParaRPr lang="en-US" sz="2400" dirty="0"/>
          </a:p>
        </p:txBody>
      </p:sp>
    </p:spTree>
    <p:extLst>
      <p:ext uri="{BB962C8B-B14F-4D97-AF65-F5344CB8AC3E}">
        <p14:creationId xmlns:p14="http://schemas.microsoft.com/office/powerpoint/2010/main" val="2182557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C1556-D928-4709-9DBA-FA383D1AFEA8}"/>
              </a:ext>
            </a:extLst>
          </p:cNvPr>
          <p:cNvSpPr>
            <a:spLocks noGrp="1"/>
          </p:cNvSpPr>
          <p:nvPr>
            <p:ph type="title"/>
          </p:nvPr>
        </p:nvSpPr>
        <p:spPr/>
        <p:txBody>
          <a:bodyPr/>
          <a:lstStyle/>
          <a:p>
            <a:r>
              <a:rPr lang="en-US" dirty="0"/>
              <a:t>Plan Maintenance Matrix</a:t>
            </a:r>
          </a:p>
        </p:txBody>
      </p:sp>
      <p:graphicFrame>
        <p:nvGraphicFramePr>
          <p:cNvPr id="4" name="Content Placeholder 3">
            <a:extLst>
              <a:ext uri="{FF2B5EF4-FFF2-40B4-BE49-F238E27FC236}">
                <a16:creationId xmlns:a16="http://schemas.microsoft.com/office/drawing/2014/main" id="{2618121C-F34C-4CA1-A0F1-118425E5989A}"/>
              </a:ext>
            </a:extLst>
          </p:cNvPr>
          <p:cNvGraphicFramePr>
            <a:graphicFrameLocks noGrp="1"/>
          </p:cNvGraphicFramePr>
          <p:nvPr>
            <p:ph idx="4294967295"/>
            <p:extLst>
              <p:ext uri="{D42A27DB-BD31-4B8C-83A1-F6EECF244321}">
                <p14:modId xmlns:p14="http://schemas.microsoft.com/office/powerpoint/2010/main" val="3713610954"/>
              </p:ext>
            </p:extLst>
          </p:nvPr>
        </p:nvGraphicFramePr>
        <p:xfrm>
          <a:off x="383754" y="1249363"/>
          <a:ext cx="11704320" cy="4820177"/>
        </p:xfrm>
        <a:graphic>
          <a:graphicData uri="http://schemas.openxmlformats.org/drawingml/2006/table">
            <a:tbl>
              <a:tblPr firstRow="1" firstCol="1" bandRow="1">
                <a:tableStyleId>{5C22544A-7EE6-4342-B048-85BDC9FD1C3A}</a:tableStyleId>
              </a:tblPr>
              <a:tblGrid>
                <a:gridCol w="1097280">
                  <a:extLst>
                    <a:ext uri="{9D8B030D-6E8A-4147-A177-3AD203B41FA5}">
                      <a16:colId xmlns:a16="http://schemas.microsoft.com/office/drawing/2014/main" val="115424763"/>
                    </a:ext>
                  </a:extLst>
                </a:gridCol>
                <a:gridCol w="2651760">
                  <a:extLst>
                    <a:ext uri="{9D8B030D-6E8A-4147-A177-3AD203B41FA5}">
                      <a16:colId xmlns:a16="http://schemas.microsoft.com/office/drawing/2014/main" val="2206331796"/>
                    </a:ext>
                  </a:extLst>
                </a:gridCol>
                <a:gridCol w="2651760">
                  <a:extLst>
                    <a:ext uri="{9D8B030D-6E8A-4147-A177-3AD203B41FA5}">
                      <a16:colId xmlns:a16="http://schemas.microsoft.com/office/drawing/2014/main" val="4064761154"/>
                    </a:ext>
                  </a:extLst>
                </a:gridCol>
                <a:gridCol w="2651760">
                  <a:extLst>
                    <a:ext uri="{9D8B030D-6E8A-4147-A177-3AD203B41FA5}">
                      <a16:colId xmlns:a16="http://schemas.microsoft.com/office/drawing/2014/main" val="2113985028"/>
                    </a:ext>
                  </a:extLst>
                </a:gridCol>
                <a:gridCol w="2651760">
                  <a:extLst>
                    <a:ext uri="{9D8B030D-6E8A-4147-A177-3AD203B41FA5}">
                      <a16:colId xmlns:a16="http://schemas.microsoft.com/office/drawing/2014/main" val="2326828195"/>
                    </a:ext>
                  </a:extLst>
                </a:gridCol>
              </a:tblGrid>
              <a:tr h="248748">
                <a:tc>
                  <a:txBody>
                    <a:bodyPr/>
                    <a:lstStyle/>
                    <a:p>
                      <a:pPr marL="0" marR="0" algn="ctr">
                        <a:spcBef>
                          <a:spcPts val="0"/>
                        </a:spcBef>
                        <a:spcAft>
                          <a:spcPts val="0"/>
                        </a:spcAft>
                      </a:pPr>
                      <a:r>
                        <a:rPr lang="en-US" sz="1400" dirty="0">
                          <a:effectLst/>
                        </a:rPr>
                        <a:t>Task</a:t>
                      </a:r>
                      <a:endParaRPr lang="en-US" sz="1400" b="1"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Approach</a:t>
                      </a:r>
                      <a:endParaRPr lang="en-US" sz="1400" b="1"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Timeline</a:t>
                      </a:r>
                      <a:endParaRPr lang="en-US" sz="1400" b="1"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Lead Responsibility</a:t>
                      </a:r>
                      <a:endParaRPr lang="en-US" sz="1400" b="1"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Support Responsibility</a:t>
                      </a:r>
                      <a:endParaRPr lang="en-US" sz="1400" b="1"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497916010"/>
                  </a:ext>
                </a:extLst>
              </a:tr>
              <a:tr h="1074452">
                <a:tc>
                  <a:txBody>
                    <a:bodyPr/>
                    <a:lstStyle/>
                    <a:p>
                      <a:pPr marL="0" marR="0">
                        <a:lnSpc>
                          <a:spcPct val="110000"/>
                        </a:lnSpc>
                        <a:spcBef>
                          <a:spcPts val="0"/>
                        </a:spcBef>
                        <a:spcAft>
                          <a:spcPts val="1000"/>
                        </a:spcAft>
                      </a:pPr>
                      <a:r>
                        <a:rPr lang="en-US" sz="1400" dirty="0">
                          <a:effectLst/>
                        </a:rPr>
                        <a:t>Monitoring</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0000"/>
                        </a:lnSpc>
                        <a:spcBef>
                          <a:spcPts val="0"/>
                        </a:spcBef>
                        <a:spcAft>
                          <a:spcPts val="1000"/>
                        </a:spcAft>
                      </a:pPr>
                      <a:r>
                        <a:rPr lang="en-US" sz="1200" dirty="0">
                          <a:solidFill>
                            <a:schemeClr val="tx1"/>
                          </a:solidFill>
                          <a:effectLst/>
                        </a:rPr>
                        <a:t>Preparation of status updates and action implementation tracking as part of submission for Annual Progress Report.</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0000"/>
                        </a:lnSpc>
                        <a:spcBef>
                          <a:spcPts val="0"/>
                        </a:spcBef>
                        <a:spcAft>
                          <a:spcPts val="1000"/>
                        </a:spcAft>
                      </a:pPr>
                      <a:r>
                        <a:rPr lang="en-US" sz="1200" dirty="0">
                          <a:solidFill>
                            <a:schemeClr val="tx1"/>
                          </a:solidFill>
                          <a:effectLst/>
                        </a:rPr>
                        <a:t>October or upon major update to Comprehensive Plan or major disaster</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0000"/>
                        </a:lnSpc>
                        <a:spcBef>
                          <a:spcPts val="0"/>
                        </a:spcBef>
                        <a:spcAft>
                          <a:spcPts val="1000"/>
                        </a:spcAft>
                      </a:pPr>
                      <a:r>
                        <a:rPr lang="en-US" sz="1200" dirty="0">
                          <a:solidFill>
                            <a:schemeClr val="tx1"/>
                          </a:solidFill>
                          <a:effectLst/>
                        </a:rPr>
                        <a:t>Jurisdictional points of contact identified in Section 8 (Planning Partnership) and Section 9 (Jurisdictional Annexes)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0000"/>
                        </a:lnSpc>
                        <a:spcBef>
                          <a:spcPts val="0"/>
                        </a:spcBef>
                        <a:spcAft>
                          <a:spcPts val="1000"/>
                        </a:spcAft>
                      </a:pPr>
                      <a:r>
                        <a:rPr lang="en-US" sz="1200" dirty="0">
                          <a:solidFill>
                            <a:schemeClr val="tx1"/>
                          </a:solidFill>
                          <a:effectLst/>
                        </a:rPr>
                        <a:t>Jurisdictional implementation lead identified in Section 8 (Planning Partnership) and Section 9 (Jurisdictional Annexes)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55322388"/>
                  </a:ext>
                </a:extLst>
              </a:tr>
              <a:tr h="1621696">
                <a:tc>
                  <a:txBody>
                    <a:bodyPr/>
                    <a:lstStyle/>
                    <a:p>
                      <a:pPr marL="0" marR="0">
                        <a:lnSpc>
                          <a:spcPct val="110000"/>
                        </a:lnSpc>
                        <a:spcBef>
                          <a:spcPts val="0"/>
                        </a:spcBef>
                        <a:spcAft>
                          <a:spcPts val="1000"/>
                        </a:spcAft>
                      </a:pPr>
                      <a:r>
                        <a:rPr lang="en-US" sz="1400" dirty="0">
                          <a:effectLst/>
                        </a:rPr>
                        <a:t>Integration</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0000"/>
                        </a:lnSpc>
                        <a:spcBef>
                          <a:spcPts val="0"/>
                        </a:spcBef>
                        <a:spcAft>
                          <a:spcPts val="1000"/>
                        </a:spcAft>
                      </a:pPr>
                      <a:r>
                        <a:rPr lang="en-US" sz="1200" dirty="0">
                          <a:solidFill>
                            <a:schemeClr val="tx1"/>
                          </a:solidFill>
                          <a:effectLst/>
                        </a:rPr>
                        <a:t>In order for integration of mitigation principles action to become an organic part of the ongoing county and municipal activities, the county will incorporate the distribution of the safe growth worksheet for annual review and update by all participating jurisdictions.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0000"/>
                        </a:lnSpc>
                        <a:spcBef>
                          <a:spcPts val="0"/>
                        </a:spcBef>
                        <a:spcAft>
                          <a:spcPts val="1000"/>
                        </a:spcAft>
                      </a:pPr>
                      <a:r>
                        <a:rPr lang="en-US" sz="1200" dirty="0">
                          <a:solidFill>
                            <a:schemeClr val="tx1"/>
                          </a:solidFill>
                          <a:effectLst/>
                        </a:rPr>
                        <a:t>October each year with interim email reminders to address integration in county and municipal activities.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0000"/>
                        </a:lnSpc>
                        <a:spcBef>
                          <a:spcPts val="0"/>
                        </a:spcBef>
                        <a:spcAft>
                          <a:spcPts val="1000"/>
                        </a:spcAft>
                      </a:pPr>
                      <a:r>
                        <a:rPr lang="en-US" sz="1200" dirty="0">
                          <a:solidFill>
                            <a:schemeClr val="tx1"/>
                          </a:solidFill>
                          <a:effectLst/>
                        </a:rPr>
                        <a:t>HMP Coordinator and jurisdictional points of contact identified in Section 8 (Planning Partnership) and Section 9 (Jurisdictional Annexes)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0000"/>
                        </a:lnSpc>
                        <a:spcBef>
                          <a:spcPts val="0"/>
                        </a:spcBef>
                        <a:spcAft>
                          <a:spcPts val="1000"/>
                        </a:spcAft>
                      </a:pPr>
                      <a:r>
                        <a:rPr lang="en-US" sz="1200" dirty="0">
                          <a:solidFill>
                            <a:schemeClr val="tx1"/>
                          </a:solidFill>
                          <a:effectLst/>
                        </a:rPr>
                        <a:t>HMP Coordinator</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80671787"/>
                  </a:ext>
                </a:extLst>
              </a:tr>
              <a:tr h="1074452">
                <a:tc>
                  <a:txBody>
                    <a:bodyPr/>
                    <a:lstStyle/>
                    <a:p>
                      <a:pPr marL="0" marR="0">
                        <a:lnSpc>
                          <a:spcPct val="110000"/>
                        </a:lnSpc>
                        <a:spcBef>
                          <a:spcPts val="0"/>
                        </a:spcBef>
                        <a:spcAft>
                          <a:spcPts val="1000"/>
                        </a:spcAft>
                      </a:pPr>
                      <a:r>
                        <a:rPr lang="en-US" sz="1400" dirty="0">
                          <a:effectLst/>
                        </a:rPr>
                        <a:t>Evaluation</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0000"/>
                        </a:lnSpc>
                        <a:spcBef>
                          <a:spcPts val="0"/>
                        </a:spcBef>
                        <a:spcAft>
                          <a:spcPts val="1000"/>
                        </a:spcAft>
                      </a:pPr>
                      <a:r>
                        <a:rPr lang="en-US" sz="1200" dirty="0">
                          <a:solidFill>
                            <a:schemeClr val="tx1"/>
                          </a:solidFill>
                          <a:effectLst/>
                        </a:rPr>
                        <a:t>Review the status of previous actions as submitted by the monitoring task lead and support to assess the effectiveness of the plan; compile and finalize the Annual Progress Report</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0000"/>
                        </a:lnSpc>
                        <a:spcBef>
                          <a:spcPts val="0"/>
                        </a:spcBef>
                        <a:spcAft>
                          <a:spcPts val="1000"/>
                        </a:spcAft>
                      </a:pPr>
                      <a:r>
                        <a:rPr lang="en-US" sz="1200" dirty="0">
                          <a:solidFill>
                            <a:schemeClr val="tx1"/>
                          </a:solidFill>
                          <a:effectLst/>
                        </a:rPr>
                        <a:t>Finalized progress report completed by October 14</a:t>
                      </a:r>
                      <a:r>
                        <a:rPr lang="en-US" sz="1200" baseline="30000" dirty="0">
                          <a:solidFill>
                            <a:schemeClr val="tx1"/>
                          </a:solidFill>
                          <a:effectLst/>
                        </a:rPr>
                        <a:t>th</a:t>
                      </a:r>
                      <a:r>
                        <a:rPr lang="en-US" sz="1200" dirty="0">
                          <a:solidFill>
                            <a:schemeClr val="tx1"/>
                          </a:solidFill>
                          <a:effectLst/>
                        </a:rPr>
                        <a:t> of each year</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0000"/>
                        </a:lnSpc>
                        <a:spcBef>
                          <a:spcPts val="0"/>
                        </a:spcBef>
                        <a:spcAft>
                          <a:spcPts val="1000"/>
                        </a:spcAft>
                      </a:pPr>
                      <a:r>
                        <a:rPr lang="en-US" sz="1200" dirty="0">
                          <a:solidFill>
                            <a:schemeClr val="tx1"/>
                          </a:solidFill>
                          <a:effectLst/>
                        </a:rPr>
                        <a:t>Steering Committee; Plan Maintenance element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0000"/>
                        </a:lnSpc>
                        <a:spcBef>
                          <a:spcPts val="0"/>
                        </a:spcBef>
                        <a:spcAft>
                          <a:spcPts val="1000"/>
                        </a:spcAft>
                      </a:pPr>
                      <a:r>
                        <a:rPr lang="en-US" sz="1200" dirty="0">
                          <a:solidFill>
                            <a:schemeClr val="tx1"/>
                          </a:solidFill>
                          <a:effectLst/>
                        </a:rPr>
                        <a:t>Jurisdictional points of contacts identified in Section 9 (Jurisdictional Annexes)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74857648"/>
                  </a:ext>
                </a:extLst>
              </a:tr>
              <a:tr h="800829">
                <a:tc>
                  <a:txBody>
                    <a:bodyPr/>
                    <a:lstStyle/>
                    <a:p>
                      <a:pPr marL="0" marR="0">
                        <a:lnSpc>
                          <a:spcPct val="110000"/>
                        </a:lnSpc>
                        <a:spcBef>
                          <a:spcPts val="0"/>
                        </a:spcBef>
                        <a:spcAft>
                          <a:spcPts val="1000"/>
                        </a:spcAft>
                      </a:pPr>
                      <a:r>
                        <a:rPr lang="en-US" sz="1400" dirty="0">
                          <a:effectLst/>
                        </a:rPr>
                        <a:t>Update</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0000"/>
                        </a:lnSpc>
                        <a:spcBef>
                          <a:spcPts val="0"/>
                        </a:spcBef>
                        <a:spcAft>
                          <a:spcPts val="1000"/>
                        </a:spcAft>
                      </a:pPr>
                      <a:r>
                        <a:rPr lang="en-US" sz="1200" dirty="0">
                          <a:solidFill>
                            <a:schemeClr val="tx1"/>
                          </a:solidFill>
                          <a:effectLst/>
                        </a:rPr>
                        <a:t>Reconvene the planning partners, at a minimum, every 5 years to guide a comprehensive update to review and revise the plan.</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0000"/>
                        </a:lnSpc>
                        <a:spcBef>
                          <a:spcPts val="0"/>
                        </a:spcBef>
                        <a:spcAft>
                          <a:spcPts val="1000"/>
                        </a:spcAft>
                      </a:pPr>
                      <a:r>
                        <a:rPr lang="en-US" sz="1200" dirty="0">
                          <a:solidFill>
                            <a:schemeClr val="tx1"/>
                          </a:solidFill>
                          <a:effectLst/>
                        </a:rPr>
                        <a:t>Every 5 years or upon major update to Comprehensive/Master Plan or major disaster</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0000"/>
                        </a:lnSpc>
                        <a:spcBef>
                          <a:spcPts val="0"/>
                        </a:spcBef>
                        <a:spcAft>
                          <a:spcPts val="1000"/>
                        </a:spcAft>
                      </a:pPr>
                      <a:r>
                        <a:rPr lang="en-US" sz="1200" dirty="0">
                          <a:solidFill>
                            <a:schemeClr val="tx1"/>
                          </a:solidFill>
                          <a:effectLst/>
                        </a:rPr>
                        <a:t>HMP Coordinator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0000"/>
                        </a:lnSpc>
                        <a:spcBef>
                          <a:spcPts val="0"/>
                        </a:spcBef>
                        <a:spcAft>
                          <a:spcPts val="1000"/>
                        </a:spcAft>
                      </a:pPr>
                      <a:r>
                        <a:rPr lang="en-US" sz="1200" dirty="0">
                          <a:solidFill>
                            <a:schemeClr val="tx1"/>
                          </a:solidFill>
                          <a:effectLst/>
                        </a:rPr>
                        <a:t>Jurisdictional points of contacts identified in Section 9 (Jurisdictional Annexes)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81531728"/>
                  </a:ext>
                </a:extLst>
              </a:tr>
            </a:tbl>
          </a:graphicData>
        </a:graphic>
      </p:graphicFrame>
    </p:spTree>
    <p:extLst>
      <p:ext uri="{BB962C8B-B14F-4D97-AF65-F5344CB8AC3E}">
        <p14:creationId xmlns:p14="http://schemas.microsoft.com/office/powerpoint/2010/main" val="3717278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1176E42-D700-F803-0CAE-7F717DA4CBBA}"/>
              </a:ext>
            </a:extLst>
          </p:cNvPr>
          <p:cNvGrpSpPr/>
          <p:nvPr/>
        </p:nvGrpSpPr>
        <p:grpSpPr>
          <a:xfrm>
            <a:off x="295275" y="576263"/>
            <a:ext cx="11601450" cy="5705475"/>
            <a:chOff x="295275" y="809625"/>
            <a:chExt cx="11601450" cy="5705475"/>
          </a:xfrm>
        </p:grpSpPr>
        <p:sp>
          <p:nvSpPr>
            <p:cNvPr id="4" name="Rectangle: Rounded Corners 3">
              <a:extLst>
                <a:ext uri="{FF2B5EF4-FFF2-40B4-BE49-F238E27FC236}">
                  <a16:creationId xmlns:a16="http://schemas.microsoft.com/office/drawing/2014/main" id="{BC117A78-926B-4741-B25F-BB0217A015EB}"/>
                </a:ext>
              </a:extLst>
            </p:cNvPr>
            <p:cNvSpPr/>
            <p:nvPr/>
          </p:nvSpPr>
          <p:spPr>
            <a:xfrm>
              <a:off x="295275" y="1095375"/>
              <a:ext cx="2200275" cy="5419725"/>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cs typeface="Segoe UI" panose="020B0502040204020203" pitchFamily="34" charset="0"/>
              </a:endParaRPr>
            </a:p>
          </p:txBody>
        </p:sp>
        <p:sp>
          <p:nvSpPr>
            <p:cNvPr id="5" name="Rectangle: Rounded Corners 4">
              <a:extLst>
                <a:ext uri="{FF2B5EF4-FFF2-40B4-BE49-F238E27FC236}">
                  <a16:creationId xmlns:a16="http://schemas.microsoft.com/office/drawing/2014/main" id="{183FFA8E-A448-4661-B133-7D8F44E40F5D}"/>
                </a:ext>
              </a:extLst>
            </p:cNvPr>
            <p:cNvSpPr/>
            <p:nvPr/>
          </p:nvSpPr>
          <p:spPr>
            <a:xfrm>
              <a:off x="2657475" y="1095375"/>
              <a:ext cx="2200275" cy="5419725"/>
            </a:xfrm>
            <a:prstGeom prst="roundRect">
              <a:avLst/>
            </a:prstGeom>
            <a:solidFill>
              <a:schemeClr val="accent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solidFill>
                  <a:schemeClr val="tx1"/>
                </a:solidFill>
                <a:cs typeface="Segoe UI" panose="020B0502040204020203" pitchFamily="34" charset="0"/>
              </a:endParaRPr>
            </a:p>
          </p:txBody>
        </p:sp>
        <p:sp>
          <p:nvSpPr>
            <p:cNvPr id="6" name="Rectangle: Rounded Corners 5">
              <a:extLst>
                <a:ext uri="{FF2B5EF4-FFF2-40B4-BE49-F238E27FC236}">
                  <a16:creationId xmlns:a16="http://schemas.microsoft.com/office/drawing/2014/main" id="{DE1185CA-FDD1-4F0C-A66C-FE1848E83546}"/>
                </a:ext>
              </a:extLst>
            </p:cNvPr>
            <p:cNvSpPr/>
            <p:nvPr/>
          </p:nvSpPr>
          <p:spPr>
            <a:xfrm>
              <a:off x="4995862" y="1095374"/>
              <a:ext cx="2200275" cy="5419725"/>
            </a:xfrm>
            <a:prstGeom prst="roundRect">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solidFill>
                  <a:schemeClr val="tx1"/>
                </a:solidFill>
                <a:cs typeface="Segoe UI" panose="020B0502040204020203" pitchFamily="34" charset="0"/>
              </a:endParaRPr>
            </a:p>
          </p:txBody>
        </p:sp>
        <p:sp>
          <p:nvSpPr>
            <p:cNvPr id="7" name="Rectangle: Rounded Corners 6">
              <a:extLst>
                <a:ext uri="{FF2B5EF4-FFF2-40B4-BE49-F238E27FC236}">
                  <a16:creationId xmlns:a16="http://schemas.microsoft.com/office/drawing/2014/main" id="{92E7E9C3-DC1A-44A1-A806-28E9AB8C3E9F}"/>
                </a:ext>
              </a:extLst>
            </p:cNvPr>
            <p:cNvSpPr/>
            <p:nvPr/>
          </p:nvSpPr>
          <p:spPr>
            <a:xfrm>
              <a:off x="7334249" y="1095374"/>
              <a:ext cx="2200275" cy="5419725"/>
            </a:xfrm>
            <a:prstGeom prst="roundRect">
              <a:avLst/>
            </a:prstGeom>
            <a:solidFill>
              <a:schemeClr val="accent6">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dirty="0">
                <a:solidFill>
                  <a:schemeClr val="tx1"/>
                </a:solidFill>
                <a:cs typeface="Segoe UI" panose="020B0502040204020203" pitchFamily="34" charset="0"/>
              </a:endParaRPr>
            </a:p>
          </p:txBody>
        </p:sp>
        <p:sp>
          <p:nvSpPr>
            <p:cNvPr id="8" name="Rectangle: Rounded Corners 7">
              <a:extLst>
                <a:ext uri="{FF2B5EF4-FFF2-40B4-BE49-F238E27FC236}">
                  <a16:creationId xmlns:a16="http://schemas.microsoft.com/office/drawing/2014/main" id="{8B56F793-76CA-4B55-A716-DB382A1B0D14}"/>
                </a:ext>
              </a:extLst>
            </p:cNvPr>
            <p:cNvSpPr/>
            <p:nvPr/>
          </p:nvSpPr>
          <p:spPr>
            <a:xfrm>
              <a:off x="9696450" y="1095373"/>
              <a:ext cx="2200275" cy="5419725"/>
            </a:xfrm>
            <a:prstGeom prst="roundRect">
              <a:avLst/>
            </a:prstGeom>
            <a:solidFill>
              <a:schemeClr val="accent5">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solidFill>
                    <a:schemeClr val="tx1"/>
                  </a:solidFill>
                  <a:cs typeface="Segoe UI" panose="020B0502040204020203" pitchFamily="34" charset="0"/>
                </a:rPr>
                <a:t>Update the 2023 HMP</a:t>
              </a:r>
            </a:p>
          </p:txBody>
        </p:sp>
        <p:sp>
          <p:nvSpPr>
            <p:cNvPr id="9" name="Rectangle: Rounded Corners 8">
              <a:extLst>
                <a:ext uri="{FF2B5EF4-FFF2-40B4-BE49-F238E27FC236}">
                  <a16:creationId xmlns:a16="http://schemas.microsoft.com/office/drawing/2014/main" id="{BDAA6389-9D75-4D9E-8C89-F5E21946CCB5}"/>
                </a:ext>
              </a:extLst>
            </p:cNvPr>
            <p:cNvSpPr/>
            <p:nvPr/>
          </p:nvSpPr>
          <p:spPr>
            <a:xfrm>
              <a:off x="295275" y="809625"/>
              <a:ext cx="2200274" cy="6477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effectLst>
                    <a:outerShdw blurRad="38100" dist="38100" dir="2700000" algn="tl">
                      <a:srgbClr val="000000">
                        <a:alpha val="43137"/>
                      </a:srgbClr>
                    </a:outerShdw>
                  </a:effectLst>
                  <a:cs typeface="Segoe UI" panose="020B0502040204020203" pitchFamily="34" charset="0"/>
                </a:rPr>
                <a:t>2023</a:t>
              </a:r>
            </a:p>
          </p:txBody>
        </p:sp>
        <p:sp>
          <p:nvSpPr>
            <p:cNvPr id="10" name="Rectangle: Rounded Corners 9">
              <a:extLst>
                <a:ext uri="{FF2B5EF4-FFF2-40B4-BE49-F238E27FC236}">
                  <a16:creationId xmlns:a16="http://schemas.microsoft.com/office/drawing/2014/main" id="{C935D308-3D6D-4A00-BB51-ABF8F3A2FEA7}"/>
                </a:ext>
              </a:extLst>
            </p:cNvPr>
            <p:cNvSpPr/>
            <p:nvPr/>
          </p:nvSpPr>
          <p:spPr>
            <a:xfrm>
              <a:off x="2667002" y="809625"/>
              <a:ext cx="2200274" cy="6477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effectLst>
                    <a:outerShdw blurRad="38100" dist="38100" dir="2700000" algn="tl">
                      <a:srgbClr val="000000">
                        <a:alpha val="43137"/>
                      </a:srgbClr>
                    </a:outerShdw>
                  </a:effectLst>
                  <a:cs typeface="Segoe UI" panose="020B0502040204020203" pitchFamily="34" charset="0"/>
                </a:rPr>
                <a:t>2024</a:t>
              </a:r>
            </a:p>
          </p:txBody>
        </p:sp>
        <p:sp>
          <p:nvSpPr>
            <p:cNvPr id="11" name="Rectangle: Rounded Corners 10">
              <a:extLst>
                <a:ext uri="{FF2B5EF4-FFF2-40B4-BE49-F238E27FC236}">
                  <a16:creationId xmlns:a16="http://schemas.microsoft.com/office/drawing/2014/main" id="{C39A7D0A-938E-415C-A14D-91BA3F455C54}"/>
                </a:ext>
              </a:extLst>
            </p:cNvPr>
            <p:cNvSpPr/>
            <p:nvPr/>
          </p:nvSpPr>
          <p:spPr>
            <a:xfrm>
              <a:off x="4991099" y="809625"/>
              <a:ext cx="2200274" cy="6477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effectLst>
                    <a:outerShdw blurRad="38100" dist="38100" dir="2700000" algn="tl">
                      <a:srgbClr val="000000">
                        <a:alpha val="43137"/>
                      </a:srgbClr>
                    </a:outerShdw>
                  </a:effectLst>
                  <a:cs typeface="Segoe UI" panose="020B0502040204020203" pitchFamily="34" charset="0"/>
                </a:rPr>
                <a:t>2025</a:t>
              </a:r>
            </a:p>
          </p:txBody>
        </p:sp>
        <p:sp>
          <p:nvSpPr>
            <p:cNvPr id="12" name="Rectangle: Rounded Corners 11">
              <a:extLst>
                <a:ext uri="{FF2B5EF4-FFF2-40B4-BE49-F238E27FC236}">
                  <a16:creationId xmlns:a16="http://schemas.microsoft.com/office/drawing/2014/main" id="{017E7B70-F10D-420B-B3B4-E743F8A96A1E}"/>
                </a:ext>
              </a:extLst>
            </p:cNvPr>
            <p:cNvSpPr/>
            <p:nvPr/>
          </p:nvSpPr>
          <p:spPr>
            <a:xfrm>
              <a:off x="7315196" y="809625"/>
              <a:ext cx="2200274" cy="6477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effectLst>
                    <a:outerShdw blurRad="38100" dist="38100" dir="2700000" algn="tl">
                      <a:srgbClr val="000000">
                        <a:alpha val="43137"/>
                      </a:srgbClr>
                    </a:outerShdw>
                  </a:effectLst>
                  <a:cs typeface="Segoe UI" panose="020B0502040204020203" pitchFamily="34" charset="0"/>
                </a:rPr>
                <a:t>2026</a:t>
              </a:r>
            </a:p>
          </p:txBody>
        </p:sp>
        <p:sp>
          <p:nvSpPr>
            <p:cNvPr id="13" name="Rectangle: Rounded Corners 12">
              <a:extLst>
                <a:ext uri="{FF2B5EF4-FFF2-40B4-BE49-F238E27FC236}">
                  <a16:creationId xmlns:a16="http://schemas.microsoft.com/office/drawing/2014/main" id="{0FB94D98-0190-4758-82CD-408C7073E679}"/>
                </a:ext>
              </a:extLst>
            </p:cNvPr>
            <p:cNvSpPr/>
            <p:nvPr/>
          </p:nvSpPr>
          <p:spPr>
            <a:xfrm>
              <a:off x="9696450" y="809625"/>
              <a:ext cx="2200274" cy="6477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effectLst>
                    <a:outerShdw blurRad="38100" dist="38100" dir="2700000" algn="tl">
                      <a:srgbClr val="000000">
                        <a:alpha val="43137"/>
                      </a:srgbClr>
                    </a:outerShdw>
                  </a:effectLst>
                  <a:cs typeface="Segoe UI" panose="020B0502040204020203" pitchFamily="34" charset="0"/>
                </a:rPr>
                <a:t>2027</a:t>
              </a:r>
            </a:p>
          </p:txBody>
        </p:sp>
        <p:sp>
          <p:nvSpPr>
            <p:cNvPr id="14" name="Rectangle 13">
              <a:extLst>
                <a:ext uri="{FF2B5EF4-FFF2-40B4-BE49-F238E27FC236}">
                  <a16:creationId xmlns:a16="http://schemas.microsoft.com/office/drawing/2014/main" id="{F8F7AF3F-65F9-41EA-8C56-CD251F1F7D2F}"/>
                </a:ext>
              </a:extLst>
            </p:cNvPr>
            <p:cNvSpPr/>
            <p:nvPr/>
          </p:nvSpPr>
          <p:spPr>
            <a:xfrm>
              <a:off x="438150" y="1800225"/>
              <a:ext cx="1373374" cy="800100"/>
            </a:xfrm>
            <a:prstGeom prst="rect">
              <a:avLst/>
            </a:prstGeom>
            <a:solidFill>
              <a:schemeClr val="bg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b="1" u="sng" dirty="0">
                  <a:solidFill>
                    <a:schemeClr val="tx1"/>
                  </a:solidFill>
                  <a:cs typeface="Segoe UI" panose="020B0502040204020203" pitchFamily="34" charset="0"/>
                </a:rPr>
                <a:t>Month 1</a:t>
              </a:r>
            </a:p>
            <a:p>
              <a:pPr marL="114300" indent="-114300">
                <a:buFont typeface="Arial" panose="020B0604020202020204" pitchFamily="34" charset="0"/>
                <a:buChar char="•"/>
              </a:pPr>
              <a:r>
                <a:rPr lang="en-US" sz="1000" dirty="0">
                  <a:solidFill>
                    <a:schemeClr val="tx1"/>
                  </a:solidFill>
                  <a:cs typeface="Segoe UI" panose="020B0502040204020203" pitchFamily="34" charset="0"/>
                </a:rPr>
                <a:t>Municipal adoption resolutions</a:t>
              </a:r>
            </a:p>
            <a:p>
              <a:pPr marL="114300" indent="-114300">
                <a:buFont typeface="Arial" panose="020B0604020202020204" pitchFamily="34" charset="0"/>
                <a:buChar char="•"/>
              </a:pPr>
              <a:r>
                <a:rPr lang="en-US" sz="1000" dirty="0">
                  <a:solidFill>
                    <a:schemeClr val="tx1"/>
                  </a:solidFill>
                  <a:cs typeface="Segoe UI" panose="020B0502040204020203" pitchFamily="34" charset="0"/>
                </a:rPr>
                <a:t>Confirm planning partnership</a:t>
              </a:r>
            </a:p>
          </p:txBody>
        </p:sp>
        <p:sp>
          <p:nvSpPr>
            <p:cNvPr id="17" name="Rectangle 16">
              <a:extLst>
                <a:ext uri="{FF2B5EF4-FFF2-40B4-BE49-F238E27FC236}">
                  <a16:creationId xmlns:a16="http://schemas.microsoft.com/office/drawing/2014/main" id="{42332725-A315-4E5B-8A2B-06E697C455BC}"/>
                </a:ext>
              </a:extLst>
            </p:cNvPr>
            <p:cNvSpPr/>
            <p:nvPr/>
          </p:nvSpPr>
          <p:spPr>
            <a:xfrm>
              <a:off x="801052" y="2972753"/>
              <a:ext cx="1507808" cy="800100"/>
            </a:xfrm>
            <a:prstGeom prst="rect">
              <a:avLst/>
            </a:prstGeom>
            <a:solidFill>
              <a:schemeClr val="bg2">
                <a:lumMod val="60000"/>
                <a:lumOff val="40000"/>
              </a:schemeClr>
            </a:solidFill>
            <a:ln>
              <a:solidFill>
                <a:schemeClr val="bg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0000"/>
                </a:lnSpc>
              </a:pPr>
              <a:r>
                <a:rPr lang="en-US" sz="900" b="1" u="sng" dirty="0">
                  <a:solidFill>
                    <a:schemeClr val="tx1"/>
                  </a:solidFill>
                  <a:cs typeface="Segoe UI" panose="020B0502040204020203" pitchFamily="34" charset="0"/>
                </a:rPr>
                <a:t>Month 2-12</a:t>
              </a:r>
            </a:p>
            <a:p>
              <a:pPr marL="114300" indent="-114300">
                <a:lnSpc>
                  <a:spcPct val="120000"/>
                </a:lnSpc>
                <a:buFont typeface="Arial" panose="020B0604020202020204" pitchFamily="34" charset="0"/>
                <a:buChar char="•"/>
              </a:pPr>
              <a:r>
                <a:rPr lang="en-US" sz="900" dirty="0">
                  <a:solidFill>
                    <a:schemeClr val="tx1"/>
                  </a:solidFill>
                  <a:cs typeface="Segoe UI" panose="020B0502040204020203" pitchFamily="34" charset="0"/>
                </a:rPr>
                <a:t>Review the status of previous actions; update status via the BATool</a:t>
              </a:r>
              <a:r>
                <a:rPr lang="en-US" sz="900" dirty="0">
                  <a:solidFill>
                    <a:schemeClr val="tx1"/>
                  </a:solidFill>
                  <a:ea typeface="Segoe UI Symbol" panose="020B0502040204020203" pitchFamily="34" charset="0"/>
                  <a:cs typeface="Segoe UI" panose="020B0502040204020203" pitchFamily="34" charset="0"/>
                </a:rPr>
                <a:t>℠</a:t>
              </a:r>
              <a:endParaRPr lang="en-US" sz="900" dirty="0">
                <a:solidFill>
                  <a:schemeClr val="tx1"/>
                </a:solidFill>
                <a:cs typeface="Segoe UI" panose="020B0502040204020203" pitchFamily="34" charset="0"/>
              </a:endParaRPr>
            </a:p>
          </p:txBody>
        </p:sp>
        <p:sp>
          <p:nvSpPr>
            <p:cNvPr id="19" name="Rectangle 18">
              <a:extLst>
                <a:ext uri="{FF2B5EF4-FFF2-40B4-BE49-F238E27FC236}">
                  <a16:creationId xmlns:a16="http://schemas.microsoft.com/office/drawing/2014/main" id="{EBF98E37-0349-4D47-942D-CCD6E6ABDD2E}"/>
                </a:ext>
              </a:extLst>
            </p:cNvPr>
            <p:cNvSpPr/>
            <p:nvPr/>
          </p:nvSpPr>
          <p:spPr>
            <a:xfrm>
              <a:off x="438150" y="4130038"/>
              <a:ext cx="1625402" cy="927735"/>
            </a:xfrm>
            <a:prstGeom prst="rect">
              <a:avLst/>
            </a:prstGeom>
            <a:solidFill>
              <a:schemeClr val="bg2">
                <a:lumMod val="60000"/>
                <a:lumOff val="40000"/>
              </a:schemeClr>
            </a:solidFill>
            <a:ln>
              <a:solidFill>
                <a:schemeClr val="bg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0000"/>
                </a:lnSpc>
              </a:pPr>
              <a:r>
                <a:rPr lang="en-US" sz="900" b="1" u="sng" dirty="0">
                  <a:solidFill>
                    <a:schemeClr val="tx1"/>
                  </a:solidFill>
                  <a:cs typeface="Segoe UI" panose="020B0502040204020203" pitchFamily="34" charset="0"/>
                </a:rPr>
                <a:t>Month 11</a:t>
              </a:r>
            </a:p>
            <a:p>
              <a:pPr marL="114300" indent="-114300">
                <a:lnSpc>
                  <a:spcPct val="120000"/>
                </a:lnSpc>
                <a:buFont typeface="Arial" panose="020B0604020202020204" pitchFamily="34" charset="0"/>
                <a:buChar char="•"/>
              </a:pPr>
              <a:r>
                <a:rPr lang="en-US" sz="900" dirty="0">
                  <a:solidFill>
                    <a:schemeClr val="tx1"/>
                  </a:solidFill>
                  <a:cs typeface="Segoe UI" panose="020B0502040204020203" pitchFamily="34" charset="0"/>
                </a:rPr>
                <a:t>Prepare status updates and action implementation tracking as part of the annual progress report submittal</a:t>
              </a:r>
            </a:p>
          </p:txBody>
        </p:sp>
        <p:sp>
          <p:nvSpPr>
            <p:cNvPr id="21" name="Rectangle 20">
              <a:extLst>
                <a:ext uri="{FF2B5EF4-FFF2-40B4-BE49-F238E27FC236}">
                  <a16:creationId xmlns:a16="http://schemas.microsoft.com/office/drawing/2014/main" id="{6D5E856E-7D14-4290-A9FC-1833207E8F0C}"/>
                </a:ext>
              </a:extLst>
            </p:cNvPr>
            <p:cNvSpPr/>
            <p:nvPr/>
          </p:nvSpPr>
          <p:spPr>
            <a:xfrm>
              <a:off x="1032510" y="5362575"/>
              <a:ext cx="1276350" cy="800100"/>
            </a:xfrm>
            <a:prstGeom prst="rect">
              <a:avLst/>
            </a:prstGeom>
            <a:solidFill>
              <a:schemeClr val="bg2">
                <a:lumMod val="60000"/>
                <a:lumOff val="40000"/>
              </a:schemeClr>
            </a:solidFill>
            <a:ln>
              <a:solidFill>
                <a:schemeClr val="bg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b="1" u="sng" dirty="0">
                  <a:solidFill>
                    <a:schemeClr val="tx1"/>
                  </a:solidFill>
                  <a:cs typeface="Segoe UI" panose="020B0502040204020203" pitchFamily="34" charset="0"/>
                </a:rPr>
                <a:t>Month 12</a:t>
              </a:r>
            </a:p>
            <a:p>
              <a:pPr marL="114300" indent="-114300">
                <a:buFont typeface="Arial" panose="020B0604020202020204" pitchFamily="34" charset="0"/>
                <a:buChar char="•"/>
              </a:pPr>
              <a:r>
                <a:rPr lang="en-US" sz="1000" dirty="0">
                  <a:solidFill>
                    <a:schemeClr val="tx1"/>
                  </a:solidFill>
                  <a:cs typeface="Segoe UI" panose="020B0502040204020203" pitchFamily="34" charset="0"/>
                </a:rPr>
                <a:t>Generate and distribute annual progress report</a:t>
              </a:r>
            </a:p>
          </p:txBody>
        </p:sp>
        <p:sp>
          <p:nvSpPr>
            <p:cNvPr id="23" name="Rectangle 22">
              <a:extLst>
                <a:ext uri="{FF2B5EF4-FFF2-40B4-BE49-F238E27FC236}">
                  <a16:creationId xmlns:a16="http://schemas.microsoft.com/office/drawing/2014/main" id="{508A1F67-C450-4A7E-8B2C-7978B9F3E60F}"/>
                </a:ext>
              </a:extLst>
            </p:cNvPr>
            <p:cNvSpPr/>
            <p:nvPr/>
          </p:nvSpPr>
          <p:spPr>
            <a:xfrm>
              <a:off x="2860357" y="1803082"/>
              <a:ext cx="1276350" cy="8001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b="1" u="sng" dirty="0">
                  <a:solidFill>
                    <a:schemeClr val="tx1"/>
                  </a:solidFill>
                  <a:cs typeface="Segoe UI" panose="020B0502040204020203" pitchFamily="34" charset="0"/>
                </a:rPr>
                <a:t>Month 1</a:t>
              </a:r>
            </a:p>
            <a:p>
              <a:pPr marL="114300" indent="-114300">
                <a:buFont typeface="Arial" panose="020B0604020202020204" pitchFamily="34" charset="0"/>
                <a:buChar char="•"/>
              </a:pPr>
              <a:r>
                <a:rPr lang="en-US" sz="1000" dirty="0">
                  <a:solidFill>
                    <a:schemeClr val="tx1"/>
                  </a:solidFill>
                  <a:cs typeface="Segoe UI" panose="020B0502040204020203" pitchFamily="34" charset="0"/>
                </a:rPr>
                <a:t>Annual HMP status meeting with </a:t>
              </a:r>
              <a:r>
                <a:rPr lang="en-US" sz="1000" dirty="0" err="1">
                  <a:solidFill>
                    <a:schemeClr val="tx1"/>
                  </a:solidFill>
                  <a:cs typeface="Segoe UI" panose="020B0502040204020203" pitchFamily="34" charset="0"/>
                </a:rPr>
                <a:t>FBCHS&amp;EM</a:t>
              </a:r>
              <a:endParaRPr lang="en-US" sz="1000" dirty="0">
                <a:solidFill>
                  <a:schemeClr val="tx1"/>
                </a:solidFill>
                <a:cs typeface="Segoe UI" panose="020B0502040204020203" pitchFamily="34" charset="0"/>
              </a:endParaRPr>
            </a:p>
          </p:txBody>
        </p:sp>
        <p:sp>
          <p:nvSpPr>
            <p:cNvPr id="25" name="Rectangle 24">
              <a:extLst>
                <a:ext uri="{FF2B5EF4-FFF2-40B4-BE49-F238E27FC236}">
                  <a16:creationId xmlns:a16="http://schemas.microsoft.com/office/drawing/2014/main" id="{DD4C1D94-DD75-4975-B895-E089A19A6C3D}"/>
                </a:ext>
              </a:extLst>
            </p:cNvPr>
            <p:cNvSpPr/>
            <p:nvPr/>
          </p:nvSpPr>
          <p:spPr>
            <a:xfrm>
              <a:off x="3131344" y="3005135"/>
              <a:ext cx="1596866" cy="8001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0000"/>
                </a:lnSpc>
              </a:pPr>
              <a:r>
                <a:rPr lang="en-US" sz="900" b="1" u="sng" dirty="0">
                  <a:solidFill>
                    <a:schemeClr val="tx1"/>
                  </a:solidFill>
                  <a:cs typeface="Segoe UI" panose="020B0502040204020203" pitchFamily="34" charset="0"/>
                </a:rPr>
                <a:t>Month 2-12</a:t>
              </a:r>
            </a:p>
            <a:p>
              <a:pPr marL="114300" indent="-114300">
                <a:lnSpc>
                  <a:spcPct val="120000"/>
                </a:lnSpc>
                <a:buFont typeface="Arial" panose="020B0604020202020204" pitchFamily="34" charset="0"/>
                <a:buChar char="•"/>
              </a:pPr>
              <a:r>
                <a:rPr lang="en-US" sz="900" dirty="0">
                  <a:solidFill>
                    <a:schemeClr val="tx1"/>
                  </a:solidFill>
                  <a:cs typeface="Segoe UI" panose="020B0502040204020203" pitchFamily="34" charset="0"/>
                </a:rPr>
                <a:t>Review the status of previous actions; update status via the BATool</a:t>
              </a:r>
              <a:r>
                <a:rPr lang="en-US" sz="900" dirty="0">
                  <a:solidFill>
                    <a:schemeClr val="tx1"/>
                  </a:solidFill>
                  <a:ea typeface="Segoe UI Symbol" panose="020B0502040204020203" pitchFamily="34" charset="0"/>
                  <a:cs typeface="Segoe UI" panose="020B0502040204020203" pitchFamily="34" charset="0"/>
                </a:rPr>
                <a:t>℠</a:t>
              </a:r>
              <a:endParaRPr lang="en-US" sz="900" dirty="0">
                <a:solidFill>
                  <a:schemeClr val="tx1"/>
                </a:solidFill>
                <a:cs typeface="Segoe UI" panose="020B0502040204020203" pitchFamily="34" charset="0"/>
              </a:endParaRPr>
            </a:p>
          </p:txBody>
        </p:sp>
        <p:sp>
          <p:nvSpPr>
            <p:cNvPr id="27" name="Rectangle 26">
              <a:extLst>
                <a:ext uri="{FF2B5EF4-FFF2-40B4-BE49-F238E27FC236}">
                  <a16:creationId xmlns:a16="http://schemas.microsoft.com/office/drawing/2014/main" id="{D836D8C9-A95A-41E5-84FB-B614E7101774}"/>
                </a:ext>
              </a:extLst>
            </p:cNvPr>
            <p:cNvSpPr/>
            <p:nvPr/>
          </p:nvSpPr>
          <p:spPr>
            <a:xfrm>
              <a:off x="2857499" y="4130038"/>
              <a:ext cx="1652589" cy="927735"/>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0000"/>
                </a:lnSpc>
              </a:pPr>
              <a:r>
                <a:rPr lang="en-US" sz="900" b="1" u="sng" dirty="0">
                  <a:solidFill>
                    <a:schemeClr val="tx1"/>
                  </a:solidFill>
                  <a:cs typeface="Segoe UI" panose="020B0502040204020203" pitchFamily="34" charset="0"/>
                </a:rPr>
                <a:t>Month 11</a:t>
              </a:r>
            </a:p>
            <a:p>
              <a:pPr marL="114300" indent="-114300">
                <a:lnSpc>
                  <a:spcPct val="120000"/>
                </a:lnSpc>
                <a:buFont typeface="Arial" panose="020B0604020202020204" pitchFamily="34" charset="0"/>
                <a:buChar char="•"/>
              </a:pPr>
              <a:r>
                <a:rPr lang="en-US" sz="900" dirty="0">
                  <a:solidFill>
                    <a:schemeClr val="tx1"/>
                  </a:solidFill>
                  <a:cs typeface="Segoe UI" panose="020B0502040204020203" pitchFamily="34" charset="0"/>
                </a:rPr>
                <a:t>Prepare status updates and action implementation tracking as part of the annual progress report submittal</a:t>
              </a:r>
            </a:p>
          </p:txBody>
        </p:sp>
        <p:sp>
          <p:nvSpPr>
            <p:cNvPr id="29" name="Rectangle 28">
              <a:extLst>
                <a:ext uri="{FF2B5EF4-FFF2-40B4-BE49-F238E27FC236}">
                  <a16:creationId xmlns:a16="http://schemas.microsoft.com/office/drawing/2014/main" id="{C859224E-877F-4CEC-AAB8-75E8287AD1AD}"/>
                </a:ext>
              </a:extLst>
            </p:cNvPr>
            <p:cNvSpPr/>
            <p:nvPr/>
          </p:nvSpPr>
          <p:spPr>
            <a:xfrm>
              <a:off x="3172779" y="5362575"/>
              <a:ext cx="1555431" cy="8001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0000"/>
                </a:lnSpc>
              </a:pPr>
              <a:r>
                <a:rPr lang="en-US" sz="900" b="1" u="sng" dirty="0">
                  <a:solidFill>
                    <a:schemeClr val="tx1"/>
                  </a:solidFill>
                  <a:cs typeface="Segoe UI" panose="020B0502040204020203" pitchFamily="34" charset="0"/>
                </a:rPr>
                <a:t>Month 12</a:t>
              </a:r>
            </a:p>
            <a:p>
              <a:pPr marL="114300" indent="-114300">
                <a:lnSpc>
                  <a:spcPct val="120000"/>
                </a:lnSpc>
                <a:buFont typeface="Arial" panose="020B0604020202020204" pitchFamily="34" charset="0"/>
                <a:buChar char="•"/>
              </a:pPr>
              <a:r>
                <a:rPr lang="en-US" sz="900" dirty="0">
                  <a:solidFill>
                    <a:schemeClr val="tx1"/>
                  </a:solidFill>
                  <a:cs typeface="Segoe UI" panose="020B0502040204020203" pitchFamily="34" charset="0"/>
                </a:rPr>
                <a:t>Generate and distribute annual progress report</a:t>
              </a:r>
            </a:p>
            <a:p>
              <a:pPr marL="114300" indent="-114300">
                <a:lnSpc>
                  <a:spcPct val="120000"/>
                </a:lnSpc>
                <a:buFont typeface="Arial" panose="020B0604020202020204" pitchFamily="34" charset="0"/>
                <a:buChar char="•"/>
              </a:pPr>
              <a:r>
                <a:rPr lang="en-US" sz="900" b="1" i="1" dirty="0">
                  <a:solidFill>
                    <a:schemeClr val="tx1"/>
                  </a:solidFill>
                  <a:cs typeface="Segoe UI" panose="020B0502040204020203" pitchFamily="34" charset="0"/>
                </a:rPr>
                <a:t>Apply for funding for next plan update</a:t>
              </a:r>
            </a:p>
          </p:txBody>
        </p:sp>
        <p:sp>
          <p:nvSpPr>
            <p:cNvPr id="31" name="Rectangle 30">
              <a:extLst>
                <a:ext uri="{FF2B5EF4-FFF2-40B4-BE49-F238E27FC236}">
                  <a16:creationId xmlns:a16="http://schemas.microsoft.com/office/drawing/2014/main" id="{DB19CDDD-E6D8-48E4-B677-94F66166D01D}"/>
                </a:ext>
              </a:extLst>
            </p:cNvPr>
            <p:cNvSpPr/>
            <p:nvPr/>
          </p:nvSpPr>
          <p:spPr>
            <a:xfrm>
              <a:off x="5208270" y="1857374"/>
              <a:ext cx="1276350" cy="80010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b="1" u="sng" dirty="0">
                  <a:solidFill>
                    <a:schemeClr val="tx1"/>
                  </a:solidFill>
                  <a:cs typeface="Segoe UI" panose="020B0502040204020203" pitchFamily="34" charset="0"/>
                </a:rPr>
                <a:t>Month 1</a:t>
              </a:r>
            </a:p>
            <a:p>
              <a:pPr marL="114300" indent="-114300">
                <a:buFont typeface="Arial" panose="020B0604020202020204" pitchFamily="34" charset="0"/>
                <a:buChar char="•"/>
              </a:pPr>
              <a:r>
                <a:rPr lang="en-US" sz="1000" dirty="0">
                  <a:solidFill>
                    <a:schemeClr val="tx1"/>
                  </a:solidFill>
                  <a:cs typeface="Segoe UI" panose="020B0502040204020203" pitchFamily="34" charset="0"/>
                </a:rPr>
                <a:t>Annual HMP status meeting with </a:t>
              </a:r>
              <a:r>
                <a:rPr lang="en-US" sz="1000" dirty="0" err="1">
                  <a:solidFill>
                    <a:schemeClr val="tx1"/>
                  </a:solidFill>
                  <a:cs typeface="Segoe UI" panose="020B0502040204020203" pitchFamily="34" charset="0"/>
                </a:rPr>
                <a:t>FBCHS&amp;EM</a:t>
              </a:r>
              <a:endParaRPr lang="en-US" sz="1000" dirty="0">
                <a:solidFill>
                  <a:schemeClr val="tx1"/>
                </a:solidFill>
                <a:cs typeface="Segoe UI" panose="020B0502040204020203" pitchFamily="34" charset="0"/>
              </a:endParaRPr>
            </a:p>
          </p:txBody>
        </p:sp>
        <p:sp>
          <p:nvSpPr>
            <p:cNvPr id="33" name="Rectangle 32">
              <a:extLst>
                <a:ext uri="{FF2B5EF4-FFF2-40B4-BE49-F238E27FC236}">
                  <a16:creationId xmlns:a16="http://schemas.microsoft.com/office/drawing/2014/main" id="{5511F768-11DE-4939-9259-9858B7F4E348}"/>
                </a:ext>
              </a:extLst>
            </p:cNvPr>
            <p:cNvSpPr/>
            <p:nvPr/>
          </p:nvSpPr>
          <p:spPr>
            <a:xfrm>
              <a:off x="5525454" y="2972753"/>
              <a:ext cx="1569242" cy="800100"/>
            </a:xfrm>
            <a:prstGeom prst="rect">
              <a:avLst/>
            </a:prstGeom>
            <a:solidFill>
              <a:schemeClr val="accent3">
                <a:lumMod val="60000"/>
                <a:lumOff val="4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0000"/>
                </a:lnSpc>
              </a:pPr>
              <a:r>
                <a:rPr lang="en-US" sz="900" b="1" u="sng" dirty="0">
                  <a:solidFill>
                    <a:schemeClr val="tx1"/>
                  </a:solidFill>
                  <a:cs typeface="Segoe UI" panose="020B0502040204020203" pitchFamily="34" charset="0"/>
                </a:rPr>
                <a:t>Month 2-12</a:t>
              </a:r>
            </a:p>
            <a:p>
              <a:pPr marL="114300" indent="-114300">
                <a:lnSpc>
                  <a:spcPct val="120000"/>
                </a:lnSpc>
                <a:buFont typeface="Arial" panose="020B0604020202020204" pitchFamily="34" charset="0"/>
                <a:buChar char="•"/>
              </a:pPr>
              <a:r>
                <a:rPr lang="en-US" sz="900" dirty="0">
                  <a:solidFill>
                    <a:schemeClr val="tx1"/>
                  </a:solidFill>
                  <a:cs typeface="Segoe UI" panose="020B0502040204020203" pitchFamily="34" charset="0"/>
                </a:rPr>
                <a:t>Review the status of previous actions; update status via the BATool</a:t>
              </a:r>
              <a:r>
                <a:rPr lang="en-US" sz="900" dirty="0">
                  <a:solidFill>
                    <a:schemeClr val="tx1"/>
                  </a:solidFill>
                  <a:ea typeface="Segoe UI Symbol" panose="020B0502040204020203" pitchFamily="34" charset="0"/>
                  <a:cs typeface="Segoe UI" panose="020B0502040204020203" pitchFamily="34" charset="0"/>
                </a:rPr>
                <a:t>℠</a:t>
              </a:r>
              <a:endParaRPr lang="en-US" sz="900" dirty="0">
                <a:solidFill>
                  <a:schemeClr val="tx1"/>
                </a:solidFill>
                <a:cs typeface="Segoe UI" panose="020B0502040204020203" pitchFamily="34" charset="0"/>
              </a:endParaRPr>
            </a:p>
          </p:txBody>
        </p:sp>
        <p:sp>
          <p:nvSpPr>
            <p:cNvPr id="35" name="Rectangle 34">
              <a:extLst>
                <a:ext uri="{FF2B5EF4-FFF2-40B4-BE49-F238E27FC236}">
                  <a16:creationId xmlns:a16="http://schemas.microsoft.com/office/drawing/2014/main" id="{51A85EE8-9A2A-4D19-8D7A-B8C3BB58D0BB}"/>
                </a:ext>
              </a:extLst>
            </p:cNvPr>
            <p:cNvSpPr/>
            <p:nvPr/>
          </p:nvSpPr>
          <p:spPr>
            <a:xfrm>
              <a:off x="5208270" y="4147181"/>
              <a:ext cx="1653542" cy="928211"/>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0000"/>
                </a:lnSpc>
              </a:pPr>
              <a:r>
                <a:rPr lang="en-US" sz="900" b="1" u="sng" dirty="0">
                  <a:solidFill>
                    <a:schemeClr val="tx1"/>
                  </a:solidFill>
                  <a:cs typeface="Segoe UI" panose="020B0502040204020203" pitchFamily="34" charset="0"/>
                </a:rPr>
                <a:t>Month 11</a:t>
              </a:r>
            </a:p>
            <a:p>
              <a:pPr marL="114300" indent="-114300">
                <a:lnSpc>
                  <a:spcPct val="120000"/>
                </a:lnSpc>
                <a:buFont typeface="Arial" panose="020B0604020202020204" pitchFamily="34" charset="0"/>
                <a:buChar char="•"/>
              </a:pPr>
              <a:r>
                <a:rPr lang="en-US" sz="900" dirty="0">
                  <a:solidFill>
                    <a:schemeClr val="tx1"/>
                  </a:solidFill>
                  <a:cs typeface="Segoe UI" panose="020B0502040204020203" pitchFamily="34" charset="0"/>
                </a:rPr>
                <a:t>Prepare status updates and action implementation tracking as part of the annual progress report submittal</a:t>
              </a:r>
            </a:p>
          </p:txBody>
        </p:sp>
        <p:sp>
          <p:nvSpPr>
            <p:cNvPr id="37" name="Rectangle 36">
              <a:extLst>
                <a:ext uri="{FF2B5EF4-FFF2-40B4-BE49-F238E27FC236}">
                  <a16:creationId xmlns:a16="http://schemas.microsoft.com/office/drawing/2014/main" id="{B92D10CF-8D3A-4A04-B493-060784539A91}"/>
                </a:ext>
              </a:extLst>
            </p:cNvPr>
            <p:cNvSpPr/>
            <p:nvPr/>
          </p:nvSpPr>
          <p:spPr>
            <a:xfrm>
              <a:off x="5846445" y="5362575"/>
              <a:ext cx="1276350" cy="80010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b="1" u="sng" dirty="0">
                  <a:solidFill>
                    <a:schemeClr val="tx1"/>
                  </a:solidFill>
                  <a:cs typeface="Segoe UI" panose="020B0502040204020203" pitchFamily="34" charset="0"/>
                </a:rPr>
                <a:t>Month 12</a:t>
              </a:r>
            </a:p>
            <a:p>
              <a:pPr marL="114300" indent="-114300">
                <a:buFont typeface="Arial" panose="020B0604020202020204" pitchFamily="34" charset="0"/>
                <a:buChar char="•"/>
              </a:pPr>
              <a:r>
                <a:rPr lang="en-US" sz="1000" dirty="0">
                  <a:solidFill>
                    <a:schemeClr val="tx1"/>
                  </a:solidFill>
                  <a:cs typeface="Segoe UI" panose="020B0502040204020203" pitchFamily="34" charset="0"/>
                </a:rPr>
                <a:t>Generate and distribute annual progress report</a:t>
              </a:r>
            </a:p>
          </p:txBody>
        </p:sp>
        <p:sp>
          <p:nvSpPr>
            <p:cNvPr id="39" name="Rectangle 38">
              <a:extLst>
                <a:ext uri="{FF2B5EF4-FFF2-40B4-BE49-F238E27FC236}">
                  <a16:creationId xmlns:a16="http://schemas.microsoft.com/office/drawing/2014/main" id="{B83E3B8A-A60E-4546-BECB-7D4094E98A8F}"/>
                </a:ext>
              </a:extLst>
            </p:cNvPr>
            <p:cNvSpPr/>
            <p:nvPr/>
          </p:nvSpPr>
          <p:spPr>
            <a:xfrm>
              <a:off x="7493318" y="1849515"/>
              <a:ext cx="1276350" cy="800100"/>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b="1" u="sng" dirty="0">
                  <a:solidFill>
                    <a:schemeClr val="tx1"/>
                  </a:solidFill>
                  <a:cs typeface="Segoe UI" panose="020B0502040204020203" pitchFamily="34" charset="0"/>
                </a:rPr>
                <a:t>Month 1</a:t>
              </a:r>
            </a:p>
            <a:p>
              <a:pPr marL="114300" indent="-114300">
                <a:buFont typeface="Arial" panose="020B0604020202020204" pitchFamily="34" charset="0"/>
                <a:buChar char="•"/>
              </a:pPr>
              <a:r>
                <a:rPr lang="en-US" sz="1000" dirty="0">
                  <a:solidFill>
                    <a:schemeClr val="tx1"/>
                  </a:solidFill>
                  <a:cs typeface="Segoe UI" panose="020B0502040204020203" pitchFamily="34" charset="0"/>
                </a:rPr>
                <a:t>Annual HMP status meeting with </a:t>
              </a:r>
              <a:r>
                <a:rPr lang="en-US" sz="1000" dirty="0" err="1">
                  <a:solidFill>
                    <a:schemeClr val="tx1"/>
                  </a:solidFill>
                  <a:cs typeface="Segoe UI" panose="020B0502040204020203" pitchFamily="34" charset="0"/>
                </a:rPr>
                <a:t>FBCHS&amp;EM</a:t>
              </a:r>
              <a:endParaRPr lang="en-US" sz="1000" dirty="0">
                <a:solidFill>
                  <a:schemeClr val="tx1"/>
                </a:solidFill>
                <a:cs typeface="Segoe UI" panose="020B0502040204020203" pitchFamily="34" charset="0"/>
              </a:endParaRPr>
            </a:p>
          </p:txBody>
        </p:sp>
        <p:sp>
          <p:nvSpPr>
            <p:cNvPr id="41" name="Rectangle 40">
              <a:extLst>
                <a:ext uri="{FF2B5EF4-FFF2-40B4-BE49-F238E27FC236}">
                  <a16:creationId xmlns:a16="http://schemas.microsoft.com/office/drawing/2014/main" id="{8D572F3B-FAA5-4B7E-AD46-CFBDF1F35793}"/>
                </a:ext>
              </a:extLst>
            </p:cNvPr>
            <p:cNvSpPr/>
            <p:nvPr/>
          </p:nvSpPr>
          <p:spPr>
            <a:xfrm>
              <a:off x="7860196" y="3002039"/>
              <a:ext cx="1547647" cy="800100"/>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0000"/>
                </a:lnSpc>
              </a:pPr>
              <a:r>
                <a:rPr lang="en-US" sz="900" b="1" u="sng" dirty="0">
                  <a:solidFill>
                    <a:schemeClr val="tx1"/>
                  </a:solidFill>
                  <a:cs typeface="Segoe UI" panose="020B0502040204020203" pitchFamily="34" charset="0"/>
                </a:rPr>
                <a:t>Month 2-12</a:t>
              </a:r>
            </a:p>
            <a:p>
              <a:pPr marL="114300" indent="-114300">
                <a:lnSpc>
                  <a:spcPct val="120000"/>
                </a:lnSpc>
                <a:buFont typeface="Arial" panose="020B0604020202020204" pitchFamily="34" charset="0"/>
                <a:buChar char="•"/>
              </a:pPr>
              <a:r>
                <a:rPr lang="en-US" sz="900" dirty="0">
                  <a:solidFill>
                    <a:schemeClr val="tx1"/>
                  </a:solidFill>
                  <a:cs typeface="Segoe UI" panose="020B0502040204020203" pitchFamily="34" charset="0"/>
                </a:rPr>
                <a:t>Review the status of previous actions; update status via the BATool</a:t>
              </a:r>
              <a:r>
                <a:rPr lang="en-US" sz="900" dirty="0">
                  <a:solidFill>
                    <a:schemeClr val="tx1"/>
                  </a:solidFill>
                  <a:ea typeface="Segoe UI Symbol" panose="020B0502040204020203" pitchFamily="34" charset="0"/>
                  <a:cs typeface="Segoe UI" panose="020B0502040204020203" pitchFamily="34" charset="0"/>
                </a:rPr>
                <a:t>℠</a:t>
              </a:r>
              <a:endParaRPr lang="en-US" sz="900" dirty="0">
                <a:solidFill>
                  <a:schemeClr val="tx1"/>
                </a:solidFill>
                <a:cs typeface="Segoe UI" panose="020B0502040204020203" pitchFamily="34" charset="0"/>
              </a:endParaRPr>
            </a:p>
          </p:txBody>
        </p:sp>
        <p:sp>
          <p:nvSpPr>
            <p:cNvPr id="43" name="Rectangle 42">
              <a:extLst>
                <a:ext uri="{FF2B5EF4-FFF2-40B4-BE49-F238E27FC236}">
                  <a16:creationId xmlns:a16="http://schemas.microsoft.com/office/drawing/2014/main" id="{E5EC0B37-4615-466D-8EE8-D458E0EC3F11}"/>
                </a:ext>
              </a:extLst>
            </p:cNvPr>
            <p:cNvSpPr/>
            <p:nvPr/>
          </p:nvSpPr>
          <p:spPr>
            <a:xfrm>
              <a:off x="7559992" y="4112416"/>
              <a:ext cx="1668355" cy="962977"/>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0000"/>
                </a:lnSpc>
              </a:pPr>
              <a:r>
                <a:rPr lang="en-US" sz="900" b="1" u="sng" dirty="0">
                  <a:solidFill>
                    <a:schemeClr val="tx1"/>
                  </a:solidFill>
                  <a:cs typeface="Segoe UI" panose="020B0502040204020203" pitchFamily="34" charset="0"/>
                </a:rPr>
                <a:t>Month 11</a:t>
              </a:r>
            </a:p>
            <a:p>
              <a:pPr marL="114300" indent="-114300">
                <a:lnSpc>
                  <a:spcPct val="120000"/>
                </a:lnSpc>
                <a:buFont typeface="Arial" panose="020B0604020202020204" pitchFamily="34" charset="0"/>
                <a:buChar char="•"/>
              </a:pPr>
              <a:r>
                <a:rPr lang="en-US" sz="900" dirty="0">
                  <a:solidFill>
                    <a:schemeClr val="tx1"/>
                  </a:solidFill>
                  <a:cs typeface="Segoe UI" panose="020B0502040204020203" pitchFamily="34" charset="0"/>
                </a:rPr>
                <a:t>Prepare status updates and action implementation tracking as part of the annual progress report submittal</a:t>
              </a:r>
            </a:p>
          </p:txBody>
        </p:sp>
        <p:sp>
          <p:nvSpPr>
            <p:cNvPr id="45" name="Rectangle 44">
              <a:extLst>
                <a:ext uri="{FF2B5EF4-FFF2-40B4-BE49-F238E27FC236}">
                  <a16:creationId xmlns:a16="http://schemas.microsoft.com/office/drawing/2014/main" id="{5F7DD1D5-8630-4B09-8103-CDC82F8C515E}"/>
                </a:ext>
              </a:extLst>
            </p:cNvPr>
            <p:cNvSpPr/>
            <p:nvPr/>
          </p:nvSpPr>
          <p:spPr>
            <a:xfrm>
              <a:off x="8198168" y="5362575"/>
              <a:ext cx="1276350" cy="800100"/>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b="1" u="sng" dirty="0">
                  <a:solidFill>
                    <a:schemeClr val="tx1"/>
                  </a:solidFill>
                  <a:cs typeface="Segoe UI" panose="020B0502040204020203" pitchFamily="34" charset="0"/>
                </a:rPr>
                <a:t>Month 12</a:t>
              </a:r>
            </a:p>
            <a:p>
              <a:pPr marL="114300" indent="-114300">
                <a:buFont typeface="Arial" panose="020B0604020202020204" pitchFamily="34" charset="0"/>
                <a:buChar char="•"/>
              </a:pPr>
              <a:r>
                <a:rPr lang="en-US" sz="1000" dirty="0">
                  <a:solidFill>
                    <a:schemeClr val="tx1"/>
                  </a:solidFill>
                  <a:cs typeface="Segoe UI" panose="020B0502040204020203" pitchFamily="34" charset="0"/>
                </a:rPr>
                <a:t>Generate and distribute annual progress report</a:t>
              </a:r>
            </a:p>
          </p:txBody>
        </p:sp>
      </p:grpSp>
      <p:pic>
        <p:nvPicPr>
          <p:cNvPr id="15" name="Graphic 14" descr="Star with solid fill">
            <a:extLst>
              <a:ext uri="{FF2B5EF4-FFF2-40B4-BE49-F238E27FC236}">
                <a16:creationId xmlns:a16="http://schemas.microsoft.com/office/drawing/2014/main" id="{5DC00ABF-AD83-9797-A6F8-5453BDF3F91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8864" y="2506015"/>
            <a:ext cx="525324" cy="525324"/>
          </a:xfrm>
          <a:prstGeom prst="rect">
            <a:avLst/>
          </a:prstGeom>
          <a:effectLst>
            <a:outerShdw blurRad="63500" sx="102000" sy="102000" algn="ctr" rotWithShape="0">
              <a:prstClr val="black">
                <a:alpha val="40000"/>
              </a:prstClr>
            </a:outerShdw>
          </a:effectLst>
        </p:spPr>
      </p:pic>
      <p:pic>
        <p:nvPicPr>
          <p:cNvPr id="16" name="Graphic 15" descr="Star with solid fill">
            <a:extLst>
              <a:ext uri="{FF2B5EF4-FFF2-40B4-BE49-F238E27FC236}">
                <a16:creationId xmlns:a16="http://schemas.microsoft.com/office/drawing/2014/main" id="{D54C4A3B-E2FE-51CD-FCD3-E5155FC2D90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95263" y="2518641"/>
            <a:ext cx="525324" cy="525324"/>
          </a:xfrm>
          <a:prstGeom prst="rect">
            <a:avLst/>
          </a:prstGeom>
          <a:effectLst>
            <a:outerShdw blurRad="63500" sx="102000" sy="102000" algn="ctr" rotWithShape="0">
              <a:prstClr val="black">
                <a:alpha val="40000"/>
              </a:prstClr>
            </a:outerShdw>
          </a:effectLst>
        </p:spPr>
      </p:pic>
      <p:pic>
        <p:nvPicPr>
          <p:cNvPr id="22" name="Graphic 21" descr="Star with solid fill">
            <a:extLst>
              <a:ext uri="{FF2B5EF4-FFF2-40B4-BE49-F238E27FC236}">
                <a16:creationId xmlns:a16="http://schemas.microsoft.com/office/drawing/2014/main" id="{B2809905-1A50-9034-D5C8-72BB92F4A6A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7163" y="3634014"/>
            <a:ext cx="525324" cy="525324"/>
          </a:xfrm>
          <a:prstGeom prst="rect">
            <a:avLst/>
          </a:prstGeom>
          <a:effectLst>
            <a:outerShdw blurRad="63500" sx="102000" sy="102000" algn="ctr" rotWithShape="0">
              <a:prstClr val="black">
                <a:alpha val="40000"/>
              </a:prstClr>
            </a:outerShdw>
          </a:effectLst>
        </p:spPr>
      </p:pic>
      <p:pic>
        <p:nvPicPr>
          <p:cNvPr id="24" name="Graphic 23" descr="Star with solid fill">
            <a:extLst>
              <a:ext uri="{FF2B5EF4-FFF2-40B4-BE49-F238E27FC236}">
                <a16:creationId xmlns:a16="http://schemas.microsoft.com/office/drawing/2014/main" id="{45B21E3A-A251-4C04-40BA-75E4390DA3F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5781" y="4918934"/>
            <a:ext cx="525324" cy="525324"/>
          </a:xfrm>
          <a:prstGeom prst="rect">
            <a:avLst/>
          </a:prstGeom>
          <a:effectLst>
            <a:outerShdw blurRad="63500" sx="102000" sy="102000" algn="ctr" rotWithShape="0">
              <a:prstClr val="black">
                <a:alpha val="40000"/>
              </a:prstClr>
            </a:outerShdw>
          </a:effectLst>
        </p:spPr>
      </p:pic>
      <p:pic>
        <p:nvPicPr>
          <p:cNvPr id="26" name="Graphic 25" descr="Star with solid fill">
            <a:extLst>
              <a:ext uri="{FF2B5EF4-FFF2-40B4-BE49-F238E27FC236}">
                <a16:creationId xmlns:a16="http://schemas.microsoft.com/office/drawing/2014/main" id="{E64AAA22-F2FD-67D5-C264-C1165EA0A2A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33596" y="4857021"/>
            <a:ext cx="525324" cy="525324"/>
          </a:xfrm>
          <a:prstGeom prst="rect">
            <a:avLst/>
          </a:prstGeom>
          <a:effectLst>
            <a:outerShdw blurRad="63500" sx="102000" sy="102000" algn="ctr" rotWithShape="0">
              <a:prstClr val="black">
                <a:alpha val="40000"/>
              </a:prstClr>
            </a:outerShdw>
          </a:effectLst>
        </p:spPr>
      </p:pic>
      <p:pic>
        <p:nvPicPr>
          <p:cNvPr id="32" name="Graphic 31" descr="Star with solid fill">
            <a:extLst>
              <a:ext uri="{FF2B5EF4-FFF2-40B4-BE49-F238E27FC236}">
                <a16:creationId xmlns:a16="http://schemas.microsoft.com/office/drawing/2014/main" id="{B71BD0BA-C3E3-69CB-A5FC-B9DA6B0C853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47949" y="3694966"/>
            <a:ext cx="525324" cy="525324"/>
          </a:xfrm>
          <a:prstGeom prst="rect">
            <a:avLst/>
          </a:prstGeom>
          <a:effectLst>
            <a:outerShdw blurRad="63500" sx="102000" sy="102000" algn="ctr" rotWithShape="0">
              <a:prstClr val="black">
                <a:alpha val="40000"/>
              </a:prstClr>
            </a:outerShdw>
          </a:effectLst>
        </p:spPr>
      </p:pic>
      <p:pic>
        <p:nvPicPr>
          <p:cNvPr id="38" name="Graphic 37" descr="Star with solid fill">
            <a:extLst>
              <a:ext uri="{FF2B5EF4-FFF2-40B4-BE49-F238E27FC236}">
                <a16:creationId xmlns:a16="http://schemas.microsoft.com/office/drawing/2014/main" id="{18206631-0BB4-55C5-B3DA-DC610F30880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8864" y="6261604"/>
            <a:ext cx="525324" cy="525324"/>
          </a:xfrm>
          <a:prstGeom prst="rect">
            <a:avLst/>
          </a:prstGeom>
          <a:effectLst>
            <a:outerShdw blurRad="63500" sx="102000" sy="102000" algn="ctr" rotWithShape="0">
              <a:prstClr val="black">
                <a:alpha val="40000"/>
              </a:prstClr>
            </a:outerShdw>
          </a:effectLst>
        </p:spPr>
      </p:pic>
      <p:sp>
        <p:nvSpPr>
          <p:cNvPr id="40" name="TextBox 39">
            <a:extLst>
              <a:ext uri="{FF2B5EF4-FFF2-40B4-BE49-F238E27FC236}">
                <a16:creationId xmlns:a16="http://schemas.microsoft.com/office/drawing/2014/main" id="{FD13105F-ACFD-F782-DA1D-66DF94DA289D}"/>
              </a:ext>
            </a:extLst>
          </p:cNvPr>
          <p:cNvSpPr txBox="1"/>
          <p:nvPr/>
        </p:nvSpPr>
        <p:spPr>
          <a:xfrm>
            <a:off x="1004921" y="6385788"/>
            <a:ext cx="3613490" cy="369332"/>
          </a:xfrm>
          <a:prstGeom prst="rect">
            <a:avLst/>
          </a:prstGeom>
          <a:noFill/>
        </p:spPr>
        <p:txBody>
          <a:bodyPr wrap="none" rtlCol="0">
            <a:spAutoFit/>
          </a:bodyPr>
          <a:lstStyle/>
          <a:p>
            <a:r>
              <a:rPr lang="en-US" dirty="0">
                <a:solidFill>
                  <a:schemeClr val="bg1"/>
                </a:solidFill>
              </a:rPr>
              <a:t>Utilize BATool to complete this step</a:t>
            </a:r>
          </a:p>
        </p:txBody>
      </p:sp>
    </p:spTree>
    <p:extLst>
      <p:ext uri="{BB962C8B-B14F-4D97-AF65-F5344CB8AC3E}">
        <p14:creationId xmlns:p14="http://schemas.microsoft.com/office/powerpoint/2010/main" val="2108479025"/>
      </p:ext>
    </p:extLst>
  </p:cSld>
  <p:clrMapOvr>
    <a:masterClrMapping/>
  </p:clrMapOvr>
</p:sld>
</file>

<file path=ppt/theme/theme1.xml><?xml version="1.0" encoding="utf-8"?>
<a:theme xmlns:a="http://schemas.openxmlformats.org/drawingml/2006/main" name="2022 TetraTech Branding">
  <a:themeElements>
    <a:clrScheme name="2022 Tetra Tech Branding - Reports">
      <a:dk1>
        <a:srgbClr val="000000"/>
      </a:dk1>
      <a:lt1>
        <a:srgbClr val="FFFFFF"/>
      </a:lt1>
      <a:dk2>
        <a:srgbClr val="747678"/>
      </a:dk2>
      <a:lt2>
        <a:srgbClr val="0065BC"/>
      </a:lt2>
      <a:accent1>
        <a:srgbClr val="003478"/>
      </a:accent1>
      <a:accent2>
        <a:srgbClr val="008542"/>
      </a:accent2>
      <a:accent3>
        <a:srgbClr val="007C92"/>
      </a:accent3>
      <a:accent4>
        <a:srgbClr val="6639B7"/>
      </a:accent4>
      <a:accent5>
        <a:srgbClr val="D0103A"/>
      </a:accent5>
      <a:accent6>
        <a:srgbClr val="C84E00"/>
      </a:accent6>
      <a:hlink>
        <a:srgbClr val="0563C1"/>
      </a:hlink>
      <a:folHlink>
        <a:srgbClr val="007C92"/>
      </a:folHlink>
    </a:clrScheme>
    <a:fontScheme name="2022 TetraTech Branding">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Blue 90%">
      <a:srgbClr val="0076BB"/>
    </a:custClr>
    <a:custClr name="Blue 80%">
      <a:srgbClr val="008ED4"/>
    </a:custClr>
    <a:custClr name="Blue 70%">
      <a:srgbClr val="349CD9"/>
    </a:custClr>
    <a:custClr name="Blue 60%">
      <a:srgbClr val="5DA9DF"/>
    </a:custClr>
    <a:custClr name="Blue 50%">
      <a:srgbClr val="7CB7E4"/>
    </a:custClr>
    <a:custClr name="Blue 40%">
      <a:srgbClr val="99C5E9"/>
    </a:custClr>
    <a:custClr name="Blue 30%">
      <a:srgbClr val="B3D3EF"/>
    </a:custClr>
    <a:custClr name="Green 90%">
      <a:srgbClr val="009051"/>
    </a:custClr>
    <a:custClr name="Green 80%">
      <a:srgbClr val="299C62"/>
    </a:custClr>
    <a:custClr name="Green 70%">
      <a:srgbClr val="4DA975"/>
    </a:custClr>
    <a:custClr name="Green 60%">
      <a:srgbClr val="69B587"/>
    </a:custClr>
    <a:custClr name="Green 50%">
      <a:srgbClr val="82C19A"/>
    </a:custClr>
    <a:custClr name="Green 40%">
      <a:srgbClr val="9CCDAD"/>
    </a:custClr>
    <a:custClr name="Green 30%">
      <a:srgbClr val="B4D9C1"/>
    </a:custClr>
    <a:custClr name="Teal 90%">
      <a:srgbClr val="008398"/>
    </a:custClr>
    <a:custClr name="Teal 80%">
      <a:srgbClr val="0090A3"/>
    </a:custClr>
    <a:custClr name="Teal 70%">
      <a:srgbClr val="009EAE"/>
    </a:custClr>
    <a:custClr name="Teal 60%">
      <a:srgbClr val="48ABB9"/>
    </a:custClr>
    <a:custClr name="Teal 50%">
      <a:srgbClr val="6CB9C4"/>
    </a:custClr>
    <a:custClr name="Teal 40%">
      <a:srgbClr val="8CC7CF"/>
    </a:custClr>
    <a:custClr name="Teal 30%">
      <a:srgbClr val="A9D4DB"/>
    </a:custClr>
    <a:custClr name="Purple 90%">
      <a:srgbClr val="8650C4"/>
    </a:custClr>
    <a:custClr name="Purple 80%">
      <a:srgbClr val="9463CB"/>
    </a:custClr>
    <a:custClr name="Purple 70%">
      <a:srgbClr val="A376D2"/>
    </a:custClr>
    <a:custClr name="Purple 60%">
      <a:srgbClr val="B089D8"/>
    </a:custClr>
    <a:custClr name="Purple 50%">
      <a:srgbClr val="BD9BDF"/>
    </a:custClr>
    <a:custClr name="Purple 40%">
      <a:srgbClr val="CBAFE5"/>
    </a:custClr>
    <a:custClr name="Purple 30%">
      <a:srgbClr val="D7C2EB"/>
    </a:custClr>
    <a:custClr name="Coral 90%">
      <a:srgbClr val="E33644"/>
    </a:custClr>
    <a:custClr name="Coral 80%">
      <a:srgbClr val="EA5356"/>
    </a:custClr>
    <a:custClr name="Coral 70%">
      <a:srgbClr val="F06C69"/>
    </a:custClr>
    <a:custClr name="Coral 60%">
      <a:srgbClr val="F5827D"/>
    </a:custClr>
    <a:custClr name="Coral 50%">
      <a:srgbClr val="F99791"/>
    </a:custClr>
    <a:custClr name="Coral 40%">
      <a:srgbClr val="FDACA6"/>
    </a:custClr>
    <a:custClr name="Coral 30%">
      <a:srgbClr val="FFC1BB"/>
    </a:custClr>
    <a:custClr name="Orange 90%">
      <a:srgbClr val="CA601B"/>
    </a:custClr>
    <a:custClr name="Orange 80%">
      <a:srgbClr val="D37235"/>
    </a:custClr>
    <a:custClr name="Orange 70%">
      <a:srgbClr val="DB834E"/>
    </a:custClr>
    <a:custClr name="Orange 60%">
      <a:srgbClr val="E39466"/>
    </a:custClr>
    <a:custClr name="Orange 50%">
      <a:srgbClr val="EAA57E"/>
    </a:custClr>
    <a:custClr name="Orange 40%">
      <a:srgbClr val="F0B797"/>
    </a:custClr>
    <a:custClr name="Orange 30%">
      <a:srgbClr val="F5C8AF"/>
    </a:custClr>
    <a:custClr name="Brown 100%">
      <a:srgbClr val="935E3A"/>
    </a:custClr>
    <a:custClr name="Brown 90%">
      <a:srgbClr val="A26F49"/>
    </a:custClr>
    <a:custClr name="Brown 80%">
      <a:srgbClr val="AD7D5B"/>
    </a:custClr>
    <a:custClr name="Brown 70%">
      <a:srgbClr val="B88D6E"/>
    </a:custClr>
    <a:custClr name="Brown 60%">
      <a:srgbClr val="C39C81"/>
    </a:custClr>
    <a:custClr name="Brown 50%">
      <a:srgbClr val="CDAC95"/>
    </a:custClr>
    <a:custClr name="Brown 40%">
      <a:srgbClr val="D7BCA9"/>
    </a:custClr>
    <a:custClr name="Brown 30%">
      <a:srgbClr val="E1CCBE"/>
    </a:custClr>
  </a:custClrLst>
  <a:extLst>
    <a:ext uri="{05A4C25C-085E-4340-85A3-A5531E510DB2}">
      <thm15:themeFamily xmlns:thm15="http://schemas.microsoft.com/office/thememl/2012/main" name="TetraTech_PPT_template.potx  -  Read-Only" id="{9549906B-AA7B-4AF6-84D2-FBE1F2A9BA0A}" vid="{7B62EE46-81BC-4B36-BBF0-024A886F0B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BEA7D5952B62408B56BACEBC7FC062" ma:contentTypeVersion="13" ma:contentTypeDescription="Create a new document." ma:contentTypeScope="" ma:versionID="adbfa3c94bbfbca6a5f6b11dd709530c">
  <xsd:schema xmlns:xsd="http://www.w3.org/2001/XMLSchema" xmlns:xs="http://www.w3.org/2001/XMLSchema" xmlns:p="http://schemas.microsoft.com/office/2006/metadata/properties" xmlns:ns2="e92294ef-d5a3-48b3-9e13-fe3b5fd8c89c" xmlns:ns3="3ff80593-1109-492d-ae8a-4999ab4ada79" targetNamespace="http://schemas.microsoft.com/office/2006/metadata/properties" ma:root="true" ma:fieldsID="dcbbd89037a15eee98879af1a9a34dfc" ns2:_="" ns3:_="">
    <xsd:import namespace="e92294ef-d5a3-48b3-9e13-fe3b5fd8c89c"/>
    <xsd:import namespace="3ff80593-1109-492d-ae8a-4999ab4ada7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2294ef-d5a3-48b3-9e13-fe3b5fd8c8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ffb2afa-0461-4a25-b7e7-e28982f86d9a"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f80593-1109-492d-ae8a-4999ab4ada7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3c1577a-84cf-4cd5-a92f-06cfa6ae16e2}" ma:internalName="TaxCatchAll" ma:showField="CatchAllData" ma:web="3ff80593-1109-492d-ae8a-4999ab4ada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2294ef-d5a3-48b3-9e13-fe3b5fd8c89c">
      <Terms xmlns="http://schemas.microsoft.com/office/infopath/2007/PartnerControls"/>
    </lcf76f155ced4ddcb4097134ff3c332f>
    <TaxCatchAll xmlns="3ff80593-1109-492d-ae8a-4999ab4ada79" xsi:nil="true"/>
  </documentManagement>
</p:properties>
</file>

<file path=customXml/itemProps1.xml><?xml version="1.0" encoding="utf-8"?>
<ds:datastoreItem xmlns:ds="http://schemas.openxmlformats.org/officeDocument/2006/customXml" ds:itemID="{30C2A5C7-A7FD-46FA-BEA9-9D78882E2113}">
  <ds:schemaRefs>
    <ds:schemaRef ds:uri="http://schemas.microsoft.com/sharepoint/v3/contenttype/forms"/>
  </ds:schemaRefs>
</ds:datastoreItem>
</file>

<file path=customXml/itemProps2.xml><?xml version="1.0" encoding="utf-8"?>
<ds:datastoreItem xmlns:ds="http://schemas.openxmlformats.org/officeDocument/2006/customXml" ds:itemID="{53529BDA-5657-4D78-AD20-8021B29BB0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2294ef-d5a3-48b3-9e13-fe3b5fd8c89c"/>
    <ds:schemaRef ds:uri="3ff80593-1109-492d-ae8a-4999ab4ad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0959C9-3364-4AFA-8374-07335E03FDEF}">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e92294ef-d5a3-48b3-9e13-fe3b5fd8c89c"/>
    <ds:schemaRef ds:uri="http://purl.org/dc/elements/1.1/"/>
    <ds:schemaRef ds:uri="http://schemas.microsoft.com/office/2006/metadata/properties"/>
    <ds:schemaRef ds:uri="3ff80593-1109-492d-ae8a-4999ab4ada7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TetraTech_PPT_template_hma</Template>
  <TotalTime>1409</TotalTime>
  <Words>2866</Words>
  <Application>Microsoft Office PowerPoint</Application>
  <PresentationFormat>Widescreen</PresentationFormat>
  <Paragraphs>367</Paragraphs>
  <Slides>17</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Cambria</vt:lpstr>
      <vt:lpstr>Franklin Gothic Demi</vt:lpstr>
      <vt:lpstr>Source Sans Pro</vt:lpstr>
      <vt:lpstr>Source Sans Pro SemiBold</vt:lpstr>
      <vt:lpstr>Times New Roman</vt:lpstr>
      <vt:lpstr>Wingdings</vt:lpstr>
      <vt:lpstr>2022 TetraTech Branding</vt:lpstr>
      <vt:lpstr>PowerPoint Presentation</vt:lpstr>
      <vt:lpstr>PowerPoint Presentation</vt:lpstr>
      <vt:lpstr>Project Schedule</vt:lpstr>
      <vt:lpstr>PowerPoint Presentation</vt:lpstr>
      <vt:lpstr>Public and Stakeholder Outreach</vt:lpstr>
      <vt:lpstr>How is Fort Bend County and the participating jurisdictions going to keep the plan current over the next five years?</vt:lpstr>
      <vt:lpstr>Plan Maintenance </vt:lpstr>
      <vt:lpstr>Plan Maintenance Matrix</vt:lpstr>
      <vt:lpstr>PowerPoint Presentation</vt:lpstr>
      <vt:lpstr>BAToolSM</vt:lpstr>
      <vt:lpstr>BAToolSM</vt:lpstr>
      <vt:lpstr>PowerPoint Presentation</vt:lpstr>
      <vt:lpstr>PowerPoint Presentation</vt:lpstr>
      <vt:lpstr>Mitigation Strategy</vt:lpstr>
      <vt:lpstr>Mitigation Actions to Consider</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Kate</dc:creator>
  <cp:lastModifiedBy>Apgar, Heather</cp:lastModifiedBy>
  <cp:revision>26</cp:revision>
  <cp:lastPrinted>2023-05-30T19:31:47Z</cp:lastPrinted>
  <dcterms:created xsi:type="dcterms:W3CDTF">2021-09-15T20:20:05Z</dcterms:created>
  <dcterms:modified xsi:type="dcterms:W3CDTF">2023-05-30T19:33:51Z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0x010100CDBEA7D5952B62408B56BACEBC7FC062</vt:lpwstr>
  </property>
  <property fmtid="{D5CDD505-2E9C-101B-9397-08002B2CF9AE}" pid="3" name="MediaServiceImageTags">
    <vt:lpwstr/>
  </property>
</Properties>
</file>